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6" r:id="rId4"/>
    <p:sldMasterId id="2147483699" r:id="rId5"/>
    <p:sldMasterId id="2147483712" r:id="rId6"/>
    <p:sldMasterId id="2147483725" r:id="rId7"/>
    <p:sldMasterId id="2147483751" r:id="rId8"/>
  </p:sldMasterIdLst>
  <p:notesMasterIdLst>
    <p:notesMasterId r:id="rId25"/>
  </p:notesMasterIdLst>
  <p:sldIdLst>
    <p:sldId id="279" r:id="rId9"/>
    <p:sldId id="281" r:id="rId10"/>
    <p:sldId id="274" r:id="rId11"/>
    <p:sldId id="275" r:id="rId12"/>
    <p:sldId id="282" r:id="rId13"/>
    <p:sldId id="283" r:id="rId14"/>
    <p:sldId id="284" r:id="rId15"/>
    <p:sldId id="285" r:id="rId16"/>
    <p:sldId id="260" r:id="rId17"/>
    <p:sldId id="264" r:id="rId18"/>
    <p:sldId id="278" r:id="rId19"/>
    <p:sldId id="267" r:id="rId20"/>
    <p:sldId id="268" r:id="rId21"/>
    <p:sldId id="270" r:id="rId22"/>
    <p:sldId id="269" r:id="rId23"/>
    <p:sldId id="287" r:id="rId24"/>
  </p:sldIdLst>
  <p:sldSz cx="12192000" cy="6858000"/>
  <p:notesSz cx="6858000" cy="9144000"/>
  <p:defaultTextStyle>
    <a:defPPr>
      <a:defRPr lang="vi-VN"/>
    </a:defPPr>
    <a:lvl1pPr marL="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9E"/>
    <a:srgbClr val="FBD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26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F6DCD-7618-474F-A1AA-F0747D2F844B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03FF-5675-4B77-A87A-8FC7770A6B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08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2115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55DEFD-6C06-46DC-A6F5-53DED1F833E0}" type="slidenum">
              <a:rPr lang="zh-CN" altLang="en-US" smtClean="0">
                <a:solidFill>
                  <a:prstClr val="black"/>
                </a:solidFill>
                <a:ea typeface="宋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1998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font </a:t>
            </a:r>
            <a:r>
              <a:rPr lang="en-US" dirty="0" err="1"/>
              <a:t>chữ</a:t>
            </a:r>
            <a:r>
              <a:rPr lang="en-US" dirty="0"/>
              <a:t> VNI-Avo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font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87487-34DE-4F20-9E02-AF81E3EC6C83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17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87487-34DE-4F20-9E02-AF81E3EC6C83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9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F7428-E9A8-4019-85DD-DC78AAEF6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44B031-6DC9-40FD-B38A-D2BA89B61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3" indent="0" algn="ctr">
              <a:buNone/>
              <a:defRPr sz="2000"/>
            </a:lvl2pPr>
            <a:lvl3pPr marL="914060" indent="0" algn="ctr">
              <a:buNone/>
              <a:defRPr sz="1900"/>
            </a:lvl3pPr>
            <a:lvl4pPr marL="1371090" indent="0" algn="ctr">
              <a:buNone/>
              <a:defRPr sz="1600"/>
            </a:lvl4pPr>
            <a:lvl5pPr marL="1828120" indent="0" algn="ctr">
              <a:buNone/>
              <a:defRPr sz="1600"/>
            </a:lvl5pPr>
            <a:lvl6pPr marL="2285158" indent="0" algn="ctr">
              <a:buNone/>
              <a:defRPr sz="1600"/>
            </a:lvl6pPr>
            <a:lvl7pPr marL="2742178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ADEEBF-990C-4545-8ED6-D8E22B86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DE8465-EAEB-484B-A1EE-A9056A66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0DDB08-2ADC-4CBA-B355-8571B62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525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6E9975-17EF-40CF-9889-782F8B3D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50ED2A-6887-400F-A7E0-6C49F1EB9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A78AEC-59A3-423A-AC7A-A1605A40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33461B-108C-48F2-BBE9-68278121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C2AD9B-3120-4CED-AD69-83A43E71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927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3B9AEEA-F2D1-4DBE-A223-97B3D1985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973670-87B3-45AD-B458-7E3A8F232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5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82EB67-5FD7-4B4B-97AD-CFD0A214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83196D-379F-47A1-8D3E-4E8DABE4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8D5253-1FED-4108-AEF4-C4589303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40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922" y="1480869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185384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359361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9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 rot="3778801">
            <a:off x="10918136" y="4959315"/>
            <a:ext cx="580177" cy="10442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 rot="6668499">
            <a:off x="7206190" y="4880994"/>
            <a:ext cx="892235" cy="117830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6" name="Google Shape;16;p2"/>
          <p:cNvSpPr/>
          <p:nvPr/>
        </p:nvSpPr>
        <p:spPr>
          <a:xfrm rot="-3835491">
            <a:off x="7059147" y="5174405"/>
            <a:ext cx="467040" cy="7525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" name="Google Shape;17;p2"/>
          <p:cNvSpPr/>
          <p:nvPr/>
        </p:nvSpPr>
        <p:spPr>
          <a:xfrm rot="-6648350">
            <a:off x="11422697" y="671266"/>
            <a:ext cx="922831" cy="134707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97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822938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394" tIns="91394" rIns="91394" bIns="9139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811" y="3167617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54" y="3644068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164699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680016" y="212742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5" name="Google Shape;25;p2"/>
          <p:cNvSpPr/>
          <p:nvPr/>
        </p:nvSpPr>
        <p:spPr>
          <a:xfrm rot="3741321">
            <a:off x="7778725" y="-247370"/>
            <a:ext cx="547361" cy="99621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357271" y="1820698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41509" y="2734915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7" y="5939963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9" name="Google Shape;29;p2"/>
          <p:cNvSpPr/>
          <p:nvPr/>
        </p:nvSpPr>
        <p:spPr>
          <a:xfrm rot="-7924870">
            <a:off x="593489" y="3905074"/>
            <a:ext cx="841224" cy="11109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7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1" name="Google Shape;31;p2"/>
          <p:cNvSpPr/>
          <p:nvPr/>
        </p:nvSpPr>
        <p:spPr>
          <a:xfrm rot="5969070">
            <a:off x="1439029" y="5624640"/>
            <a:ext cx="825137" cy="14856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728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718" y="3267536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6" name="Google Shape;36;p2"/>
          <p:cNvSpPr/>
          <p:nvPr/>
        </p:nvSpPr>
        <p:spPr>
          <a:xfrm rot="831654">
            <a:off x="3809592" y="5545557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36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66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979117" y="536437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40" name="Google Shape;40;p2"/>
          <p:cNvSpPr/>
          <p:nvPr/>
        </p:nvSpPr>
        <p:spPr>
          <a:xfrm rot="-7406387">
            <a:off x="1441781" y="5692174"/>
            <a:ext cx="609879" cy="1666709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8615047" y="5878353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68268" y="4616225"/>
            <a:ext cx="405505" cy="126876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3022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257140" y="265230"/>
            <a:ext cx="742845" cy="2073153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9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977917" y="5050223"/>
            <a:ext cx="1036432" cy="1072667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34" y="1689580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64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49" name="Google Shape;49;p2"/>
          <p:cNvSpPr/>
          <p:nvPr/>
        </p:nvSpPr>
        <p:spPr>
          <a:xfrm rot="-3998065">
            <a:off x="9877141" y="1353934"/>
            <a:ext cx="267635" cy="51333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9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0477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9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394" tIns="91394" rIns="91394" bIns="9139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394" tIns="91394" rIns="91394" bIns="913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206190" y="4880994"/>
            <a:ext cx="892235" cy="117830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7059147" y="5174405"/>
            <a:ext cx="467040" cy="7525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11422697" y="671266"/>
            <a:ext cx="922831" cy="134707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905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811" y="3167617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54" y="3644068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85" y="3162097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9226329" y="3948017"/>
            <a:ext cx="547355" cy="9962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718" y="3267536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8802419" y="2995682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11257140" y="265230"/>
            <a:ext cx="742845" cy="2073153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977917" y="5050223"/>
            <a:ext cx="1036432" cy="1072667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87" y="5615027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8950841" y="5987447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552649" y="5577684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9650553" y="1632990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9709840" y="-327893"/>
            <a:ext cx="841224" cy="11109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9" y="-34995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200" y="-456000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557481" y="527149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8356261" y="144136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77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047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50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394" tIns="91394" rIns="91394" bIns="91394" anchor="t" anchorCtr="0">
            <a:noAutofit/>
          </a:bodyPr>
          <a:lstStyle>
            <a:lvl1pPr marL="457023" lvl="0" indent="-43164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060" lvl="1" indent="-43164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090" lvl="2" indent="-43164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120" lvl="3" indent="-43164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5158" lvl="4" indent="-43164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2178" lvl="5" indent="-43164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199200" lvl="6" indent="-43164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6223" lvl="7" indent="-43164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3260" lvl="8" indent="-43164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4" tIns="91394" rIns="91394" bIns="91394" anchor="t" anchorCtr="0">
            <a:noAutofit/>
          </a:bodyPr>
          <a:lstStyle/>
          <a:p>
            <a:pPr algn="ctr" defTabSz="457023"/>
            <a:r>
              <a:rPr lang="en-GB" sz="9600">
                <a:solidFill>
                  <a:srgbClr val="65677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rgbClr val="65677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394" tIns="91394" rIns="91394" bIns="913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65677F"/>
                </a:solidFill>
              </a:rPr>
              <a:pPr/>
              <a:t>‹#›</a:t>
            </a:fld>
            <a:endParaRPr lang="en-GB">
              <a:solidFill>
                <a:srgbClr val="65677F"/>
              </a:solidFill>
            </a:endParaRPr>
          </a:p>
        </p:txBody>
      </p:sp>
      <p:sp>
        <p:nvSpPr>
          <p:cNvPr id="85" name="Google Shape;85;p4"/>
          <p:cNvSpPr/>
          <p:nvPr/>
        </p:nvSpPr>
        <p:spPr>
          <a:xfrm rot="-6974255">
            <a:off x="10879095" y="4903031"/>
            <a:ext cx="213588" cy="4996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3439832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3579708" y="117869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88" name="Google Shape;88;p4"/>
          <p:cNvSpPr/>
          <p:nvPr/>
        </p:nvSpPr>
        <p:spPr>
          <a:xfrm rot="4358823">
            <a:off x="5317417" y="6434540"/>
            <a:ext cx="375551" cy="67615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58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52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922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2" name="Google Shape;92;p4"/>
          <p:cNvSpPr/>
          <p:nvPr/>
        </p:nvSpPr>
        <p:spPr>
          <a:xfrm rot="-6648331">
            <a:off x="11542284" y="1447075"/>
            <a:ext cx="742053" cy="108318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3" name="Google Shape;93;p4"/>
          <p:cNvSpPr/>
          <p:nvPr/>
        </p:nvSpPr>
        <p:spPr>
          <a:xfrm rot="2711984">
            <a:off x="6646129" y="-277808"/>
            <a:ext cx="799096" cy="105515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9053474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5" name="Google Shape;95;p4"/>
          <p:cNvSpPr/>
          <p:nvPr/>
        </p:nvSpPr>
        <p:spPr>
          <a:xfrm rot="-5990705">
            <a:off x="11139629" y="3340739"/>
            <a:ext cx="663539" cy="106892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6" name="Google Shape;96;p4"/>
          <p:cNvSpPr/>
          <p:nvPr/>
        </p:nvSpPr>
        <p:spPr>
          <a:xfrm rot="-4782675">
            <a:off x="11068337" y="3465872"/>
            <a:ext cx="337456" cy="60756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413021" y="334773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9405616" y="421855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99" name="Google Shape;99;p4"/>
          <p:cNvSpPr/>
          <p:nvPr/>
        </p:nvSpPr>
        <p:spPr>
          <a:xfrm rot="3741390">
            <a:off x="9484981" y="51891"/>
            <a:ext cx="440145" cy="8010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62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10032" y="204911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333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283099" y="3525029"/>
            <a:ext cx="676415" cy="89335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38" y="3507324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5" name="Google Shape;105;p4"/>
          <p:cNvSpPr/>
          <p:nvPr/>
        </p:nvSpPr>
        <p:spPr>
          <a:xfrm rot="5968943">
            <a:off x="617236" y="5152702"/>
            <a:ext cx="663471" cy="11945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39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3259544" y="-211652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11028973" y="3301884"/>
            <a:ext cx="748135" cy="995984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46" y="50838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31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1006" y="3684598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30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263823" y="391828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619391" y="5207049"/>
            <a:ext cx="490399" cy="134018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8886331" y="6189616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79" y="5280408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275828" y="6293734"/>
            <a:ext cx="473413" cy="987701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409173" y="1120605"/>
            <a:ext cx="597297" cy="1666953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851993" y="-466805"/>
            <a:ext cx="701627" cy="136093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85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77331" y="4734062"/>
            <a:ext cx="274487" cy="49957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60321" y="4791349"/>
            <a:ext cx="179267" cy="34384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53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94201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394" tIns="91394" rIns="91394" bIns="91394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6" y="1110503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10974208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406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83" y="2269425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56" name="Google Shape;156;p6"/>
          <p:cNvSpPr/>
          <p:nvPr/>
        </p:nvSpPr>
        <p:spPr>
          <a:xfrm rot="5503490">
            <a:off x="10719609" y="5496321"/>
            <a:ext cx="979971" cy="1564143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0975980" y="3574814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0178284" y="-87892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7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394" tIns="91394" rIns="91394" bIns="9139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394" tIns="91394" rIns="91394" bIns="91394" anchor="t" anchorCtr="0">
            <a:noAutofit/>
          </a:bodyPr>
          <a:lstStyle>
            <a:lvl1pPr marL="457023" lvl="0" indent="-38086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060" lvl="1" indent="-38086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090" lvl="2" indent="-38086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120" lvl="3" indent="-38086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5158" lvl="4" indent="-38086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2178" lvl="5" indent="-38086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199200" lvl="6" indent="-38086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6223" lvl="7" indent="-38086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3260" lvl="8" indent="-38086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03721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9009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11578047" y="5360899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9416674" y="-146299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81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68" name="Google Shape;168;p7"/>
          <p:cNvSpPr/>
          <p:nvPr/>
        </p:nvSpPr>
        <p:spPr>
          <a:xfrm rot="3741344">
            <a:off x="11433788" y="1802178"/>
            <a:ext cx="450561" cy="82003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9392952" y="1080017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10050495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9304041" y="5922069"/>
            <a:ext cx="897579" cy="118522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10549196" y="-173965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9171277" y="3072851"/>
            <a:ext cx="692491" cy="91441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9756738" y="3195266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0218185" y="4196567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6" y="1110503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10364608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406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83" y="2269425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80" name="Google Shape;180;p7"/>
          <p:cNvSpPr/>
          <p:nvPr/>
        </p:nvSpPr>
        <p:spPr>
          <a:xfrm rot="5503490">
            <a:off x="9398809" y="5496321"/>
            <a:ext cx="979971" cy="1564143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9756780" y="3371620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42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9263884" y="-87892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7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394" tIns="91394" rIns="91394" bIns="9139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394" tIns="91394" rIns="91394" bIns="91394" anchor="t" anchorCtr="0">
            <a:noAutofit/>
          </a:bodyPr>
          <a:lstStyle>
            <a:lvl1pPr marL="457023" lvl="0" indent="-36816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300"/>
            </a:lvl1pPr>
            <a:lvl2pPr marL="914060" lvl="1" indent="-36816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300"/>
            </a:lvl2pPr>
            <a:lvl3pPr marL="1371090" lvl="2" indent="-36816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300"/>
            </a:lvl3pPr>
            <a:lvl4pPr marL="1828120" lvl="3" indent="-36816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300"/>
            </a:lvl4pPr>
            <a:lvl5pPr marL="2285158" lvl="4" indent="-36816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300"/>
            </a:lvl5pPr>
            <a:lvl6pPr marL="2742178" lvl="5" indent="-36816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300"/>
            </a:lvl6pPr>
            <a:lvl7pPr marL="3199200" lvl="6" indent="-36816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300"/>
            </a:lvl7pPr>
            <a:lvl8pPr marL="3656223" lvl="7" indent="-36816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300"/>
            </a:lvl8pPr>
            <a:lvl9pPr marL="4113260" lvl="8" indent="-36816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394" tIns="91394" rIns="91394" bIns="91394" anchor="t" anchorCtr="0">
            <a:noAutofit/>
          </a:bodyPr>
          <a:lstStyle>
            <a:lvl1pPr marL="457023" lvl="0" indent="-36816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300"/>
            </a:lvl1pPr>
            <a:lvl2pPr marL="914060" lvl="1" indent="-36816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300"/>
            </a:lvl2pPr>
            <a:lvl3pPr marL="1371090" lvl="2" indent="-36816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300"/>
            </a:lvl3pPr>
            <a:lvl4pPr marL="1828120" lvl="3" indent="-36816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300"/>
            </a:lvl4pPr>
            <a:lvl5pPr marL="2285158" lvl="4" indent="-36816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300"/>
            </a:lvl5pPr>
            <a:lvl6pPr marL="2742178" lvl="5" indent="-36816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300"/>
            </a:lvl6pPr>
            <a:lvl7pPr marL="3199200" lvl="6" indent="-36816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300"/>
            </a:lvl7pPr>
            <a:lvl8pPr marL="3656223" lvl="7" indent="-36816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300"/>
            </a:lvl8pPr>
            <a:lvl9pPr marL="4113260" lvl="8" indent="-36816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394" tIns="91394" rIns="91394" bIns="913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65677F"/>
                </a:solidFill>
              </a:rPr>
              <a:pPr/>
              <a:t>‹#›</a:t>
            </a:fld>
            <a:endParaRPr lang="en-GB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9846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9009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11578047" y="5360899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9416674" y="-146299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81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4" name="Google Shape;194;p8"/>
          <p:cNvSpPr/>
          <p:nvPr/>
        </p:nvSpPr>
        <p:spPr>
          <a:xfrm rot="3741344">
            <a:off x="11433788" y="1802178"/>
            <a:ext cx="450561" cy="82003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9392952" y="1080017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0050495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9304041" y="5922069"/>
            <a:ext cx="897579" cy="118522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10549196" y="-173965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9171277" y="3072851"/>
            <a:ext cx="692491" cy="91441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9756738" y="3195266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10218185" y="4196567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6" y="1110503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0364608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406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83" y="2269425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6" name="Google Shape;206;p8"/>
          <p:cNvSpPr/>
          <p:nvPr/>
        </p:nvSpPr>
        <p:spPr>
          <a:xfrm rot="5503490">
            <a:off x="9398809" y="5496321"/>
            <a:ext cx="979971" cy="1564143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9756780" y="3371620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42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9263884" y="-87892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7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394" tIns="91394" rIns="91394" bIns="91394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394" tIns="91394" rIns="91394" bIns="91394" anchor="t" anchorCtr="0">
            <a:noAutofit/>
          </a:bodyPr>
          <a:lstStyle>
            <a:lvl1pPr marL="457023" lvl="0" indent="-342778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900"/>
            </a:lvl1pPr>
            <a:lvl2pPr marL="914060" lvl="1" indent="-3427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900"/>
            </a:lvl2pPr>
            <a:lvl3pPr marL="1371090" lvl="2" indent="-3427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900"/>
            </a:lvl3pPr>
            <a:lvl4pPr marL="1828120" lvl="3" indent="-3427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00"/>
            </a:lvl4pPr>
            <a:lvl5pPr marL="2285158" lvl="4" indent="-3427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900"/>
            </a:lvl5pPr>
            <a:lvl6pPr marL="2742178" lvl="5" indent="-3427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900"/>
            </a:lvl6pPr>
            <a:lvl7pPr marL="3199200" lvl="6" indent="-3427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00"/>
            </a:lvl7pPr>
            <a:lvl8pPr marL="3656223" lvl="7" indent="-3427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900"/>
            </a:lvl8pPr>
            <a:lvl9pPr marL="4113260" lvl="8" indent="-3427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9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394" tIns="91394" rIns="91394" bIns="91394" anchor="t" anchorCtr="0">
            <a:noAutofit/>
          </a:bodyPr>
          <a:lstStyle>
            <a:lvl1pPr marL="457023" lvl="0" indent="-342778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900"/>
            </a:lvl1pPr>
            <a:lvl2pPr marL="914060" lvl="1" indent="-3427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900"/>
            </a:lvl2pPr>
            <a:lvl3pPr marL="1371090" lvl="2" indent="-3427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900"/>
            </a:lvl3pPr>
            <a:lvl4pPr marL="1828120" lvl="3" indent="-3427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00"/>
            </a:lvl4pPr>
            <a:lvl5pPr marL="2285158" lvl="4" indent="-3427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900"/>
            </a:lvl5pPr>
            <a:lvl6pPr marL="2742178" lvl="5" indent="-3427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900"/>
            </a:lvl6pPr>
            <a:lvl7pPr marL="3199200" lvl="6" indent="-3427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00"/>
            </a:lvl7pPr>
            <a:lvl8pPr marL="3656223" lvl="7" indent="-3427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900"/>
            </a:lvl8pPr>
            <a:lvl9pPr marL="4113260" lvl="8" indent="-3427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9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394" tIns="91394" rIns="91394" bIns="91394" anchor="t" anchorCtr="0">
            <a:noAutofit/>
          </a:bodyPr>
          <a:lstStyle>
            <a:lvl1pPr marL="457023" lvl="0" indent="-342778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900"/>
            </a:lvl1pPr>
            <a:lvl2pPr marL="914060" lvl="1" indent="-3427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900"/>
            </a:lvl2pPr>
            <a:lvl3pPr marL="1371090" lvl="2" indent="-3427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900"/>
            </a:lvl3pPr>
            <a:lvl4pPr marL="1828120" lvl="3" indent="-3427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00"/>
            </a:lvl4pPr>
            <a:lvl5pPr marL="2285158" lvl="4" indent="-3427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900"/>
            </a:lvl5pPr>
            <a:lvl6pPr marL="2742178" lvl="5" indent="-3427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900"/>
            </a:lvl6pPr>
            <a:lvl7pPr marL="3199200" lvl="6" indent="-3427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00"/>
            </a:lvl7pPr>
            <a:lvl8pPr marL="3656223" lvl="7" indent="-3427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900"/>
            </a:lvl8pPr>
            <a:lvl9pPr marL="4113260" lvl="8" indent="-3427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9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394" tIns="91394" rIns="91394" bIns="913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65677F"/>
                </a:solidFill>
              </a:rPr>
              <a:pPr/>
              <a:t>‹#›</a:t>
            </a:fld>
            <a:endParaRPr lang="en-GB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0650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394" tIns="91394" rIns="91394" bIns="9139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394" tIns="91394" rIns="91394" bIns="913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65677F"/>
                </a:solidFill>
              </a:rPr>
              <a:pPr/>
              <a:t>‹#›</a:t>
            </a:fld>
            <a:endParaRPr lang="en-GB">
              <a:solidFill>
                <a:srgbClr val="65677F"/>
              </a:solidFill>
            </a:endParaRPr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9009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11578047" y="5360899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9416674" y="-146299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81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3" name="Google Shape;223;p9"/>
          <p:cNvSpPr/>
          <p:nvPr/>
        </p:nvSpPr>
        <p:spPr>
          <a:xfrm rot="3741344">
            <a:off x="11433788" y="1802178"/>
            <a:ext cx="450561" cy="82003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9392952" y="1080017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10050495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9304041" y="5922069"/>
            <a:ext cx="897579" cy="118522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10549196" y="-173965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9171277" y="3072851"/>
            <a:ext cx="692491" cy="91441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9756738" y="3195266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10218185" y="4196567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6" y="1110503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0364608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406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83" y="2269425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5" name="Google Shape;235;p9"/>
          <p:cNvSpPr/>
          <p:nvPr/>
        </p:nvSpPr>
        <p:spPr>
          <a:xfrm rot="5503490">
            <a:off x="9398809" y="5496321"/>
            <a:ext cx="979971" cy="1564143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9756780" y="3371620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42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9263884" y="-87892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7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13260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394" tIns="91394" rIns="91394" bIns="91394" anchor="t" anchorCtr="0">
            <a:noAutofit/>
          </a:bodyPr>
          <a:lstStyle>
            <a:lvl1pPr marL="457023" lvl="0" indent="-22852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9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394" tIns="91394" rIns="91394" bIns="9139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65677F"/>
                </a:solidFill>
              </a:rPr>
              <a:pPr/>
              <a:t>‹#›</a:t>
            </a:fld>
            <a:endParaRPr lang="en-GB">
              <a:solidFill>
                <a:srgbClr val="65677F"/>
              </a:solidFill>
            </a:endParaRPr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39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3230303" y="-471752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1028973" y="3301884"/>
            <a:ext cx="748135" cy="995984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8011" y="63225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2483914" y="5721193"/>
            <a:ext cx="957223" cy="1527836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1006" y="3684598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30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785790" y="254588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619391" y="5207049"/>
            <a:ext cx="490399" cy="134018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8886331" y="6189616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79" y="5280408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275828" y="6293734"/>
            <a:ext cx="473413" cy="987701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409173" y="1120605"/>
            <a:ext cx="597297" cy="1666953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750393" y="-466805"/>
            <a:ext cx="701627" cy="136093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85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60321" y="4791349"/>
            <a:ext cx="179267" cy="34384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53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/>
          <a:p>
            <a:pPr defTabSz="457023"/>
            <a:endParaRPr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4809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60A105-F5EC-4BE1-B919-E38006B2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D831E3-E887-43E5-89F8-DEF38F2DE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4EAB25-3823-452D-88B7-824CA2F8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72279-6A3D-4C4E-9192-21881E1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9256A5-5484-4D34-BC27-7D5C615C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91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8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91410" tIns="45718" rIns="91410" bIns="45718"/>
          <a:lstStyle/>
          <a:p>
            <a:pPr defTabSz="457023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023"/>
              <a:t>2021/10/5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lIns="91410" tIns="45718" rIns="91410" bIns="45718"/>
          <a:lstStyle/>
          <a:p>
            <a:pPr defTabSz="45702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6793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10" tIns="45718" rIns="91410" bIns="45718" anchor="b"/>
          <a:lstStyle>
            <a:lvl1pPr algn="ctr">
              <a:defRPr sz="5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  <a:prstGeom prst="rect">
            <a:avLst/>
          </a:prstGeom>
        </p:spPr>
        <p:txBody>
          <a:bodyPr lIns="91410" tIns="45718" rIns="91410" bIns="45718"/>
          <a:lstStyle>
            <a:lvl1pPr marL="0" indent="0" algn="ctr">
              <a:buNone/>
              <a:defRPr sz="2400"/>
            </a:lvl1pPr>
            <a:lvl2pPr marL="451079" indent="0" algn="ctr">
              <a:buNone/>
              <a:defRPr sz="2000"/>
            </a:lvl2pPr>
            <a:lvl3pPr marL="902173" indent="0" algn="ctr">
              <a:buNone/>
              <a:defRPr sz="1700"/>
            </a:lvl3pPr>
            <a:lvl4pPr marL="1353260" indent="0" algn="ctr">
              <a:buNone/>
              <a:defRPr sz="1600"/>
            </a:lvl4pPr>
            <a:lvl5pPr marL="1804366" indent="0" algn="ctr">
              <a:buNone/>
              <a:defRPr sz="1600"/>
            </a:lvl5pPr>
            <a:lvl6pPr marL="2255442" indent="0" algn="ctr">
              <a:buNone/>
              <a:defRPr sz="1600"/>
            </a:lvl6pPr>
            <a:lvl7pPr marL="2706519" indent="0" algn="ctr">
              <a:buNone/>
              <a:defRPr sz="1600"/>
            </a:lvl7pPr>
            <a:lvl8pPr marL="3157614" indent="0" algn="ctr">
              <a:buNone/>
              <a:defRPr sz="1600"/>
            </a:lvl8pPr>
            <a:lvl9pPr marL="36087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lIns="91410" tIns="45718" rIns="91410" bIns="45718"/>
          <a:lstStyle/>
          <a:p>
            <a:pPr defTabSz="902173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z="170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02173" eaLnBrk="0" fontAlgn="base" hangingPunct="0">
                <a:spcBef>
                  <a:spcPct val="0"/>
                </a:spcBef>
                <a:spcAft>
                  <a:spcPct val="0"/>
                </a:spcAft>
              </a:pPr>
              <a:t>10/5/2021</a:t>
            </a:fld>
            <a:endParaRPr lang="en-US" sz="1700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lIns="91410" tIns="45718" rIns="91410" bIns="45718"/>
          <a:lstStyle/>
          <a:p>
            <a:pPr defTabSz="90217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lIns="91410" tIns="45718" rIns="91410" bIns="45718"/>
          <a:lstStyle/>
          <a:p>
            <a:pPr defTabSz="902173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z="170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0217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700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0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" y="-9081"/>
            <a:ext cx="12175861" cy="68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" y="0"/>
            <a:ext cx="12179879" cy="68648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44" y="5418480"/>
            <a:ext cx="2850957" cy="14395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91031"/>
            <a:ext cx="2990851" cy="3873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6157" y="1943103"/>
            <a:ext cx="4415887" cy="49217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" y="3"/>
            <a:ext cx="149445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"/>
            <a:ext cx="12192001" cy="6896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410001"/>
            <a:ext cx="5162549" cy="44480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"/>
            <a:ext cx="249398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" y="0"/>
            <a:ext cx="12169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29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49" y="4898745"/>
            <a:ext cx="3829051" cy="19303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450"/>
            <a:ext cx="3181349" cy="3550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1504949" cy="14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28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401597"/>
            <a:ext cx="2438401" cy="2456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3" y="5099813"/>
            <a:ext cx="5524500" cy="1793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" y="19"/>
            <a:ext cx="158286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" y="19"/>
            <a:ext cx="12180897" cy="68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92ABF-0D05-4789-ACA7-094B3E75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69B42D-5848-43D2-B3CC-4E212E473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668493-FCD4-4B48-829D-EC969133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B5A3FF-30A1-40F6-9E53-204DCD9A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C03FC3-FFF3-46A8-B6AB-B690BE89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0594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9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  <a:prstGeom prst="rect">
            <a:avLst/>
          </a:prstGeom>
        </p:spPr>
        <p:txBody>
          <a:bodyPr vert="eaVert" lIns="91410" tIns="45718" rIns="91410" bIns="4571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27" y="365157"/>
            <a:ext cx="7734300" cy="5811839"/>
          </a:xfrm>
          <a:prstGeom prst="rect">
            <a:avLst/>
          </a:prstGeom>
        </p:spPr>
        <p:txBody>
          <a:bodyPr vert="eaVert" lIns="91410" tIns="45718" rIns="91410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lIns="91410" tIns="45718" rIns="91410" bIns="45718"/>
          <a:lstStyle/>
          <a:p>
            <a:pPr defTabSz="902173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z="170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02173" eaLnBrk="0" fontAlgn="base" hangingPunct="0">
                <a:spcBef>
                  <a:spcPct val="0"/>
                </a:spcBef>
                <a:spcAft>
                  <a:spcPct val="0"/>
                </a:spcAft>
              </a:pPr>
              <a:t>10/5/2021</a:t>
            </a:fld>
            <a:endParaRPr lang="en-US" sz="1700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lIns="91410" tIns="45718" rIns="91410" bIns="45718"/>
          <a:lstStyle/>
          <a:p>
            <a:pPr defTabSz="90217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lIns="91410" tIns="45718" rIns="91410" bIns="45718"/>
          <a:lstStyle/>
          <a:p>
            <a:pPr defTabSz="902173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z="1700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0217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700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77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8" rIns="91410" bIns="45718" rtlCol="0" anchor="ctr"/>
          <a:lstStyle/>
          <a:p>
            <a:pPr algn="ctr" defTabSz="9021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0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1" y="246101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" y="-82548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D6352-7D3E-45AD-839C-4466900B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3197CD-4232-46D9-A480-494577F9D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3" indent="0" algn="ctr">
              <a:buNone/>
              <a:defRPr sz="2000"/>
            </a:lvl2pPr>
            <a:lvl3pPr marL="914060" indent="0" algn="ctr">
              <a:buNone/>
              <a:defRPr sz="1900"/>
            </a:lvl3pPr>
            <a:lvl4pPr marL="1371090" indent="0" algn="ctr">
              <a:buNone/>
              <a:defRPr sz="1600"/>
            </a:lvl4pPr>
            <a:lvl5pPr marL="1828120" indent="0" algn="ctr">
              <a:buNone/>
              <a:defRPr sz="1600"/>
            </a:lvl5pPr>
            <a:lvl6pPr marL="2285158" indent="0" algn="ctr">
              <a:buNone/>
              <a:defRPr sz="1600"/>
            </a:lvl6pPr>
            <a:lvl7pPr marL="2742178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2278B8-3DEA-4C0E-9A5A-1C5B84A0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94920-A6E7-4824-935C-B8BB143F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E5E47-C114-4806-8B87-9324E639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62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FC2CD-C67B-4E46-AA68-19167AAD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4E5D94-6521-434F-8C7C-3B78CF0E7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B1913-D151-4881-AB6C-4B00DB2F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E66E7-D4AE-4988-9F47-ECC0AB8A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65B3E-AE09-420E-B0F9-3A62E1E9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39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47B37-5D28-4FFF-9CAB-027CA8D0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656EDF-7058-419E-B00F-87F5AE6FA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29EE4-9D58-46C6-8956-DCA2B09F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DD2C8-3D2D-4AEC-810C-2B7292DB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5FAED-A26B-43C0-8722-27507ED4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55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516D1-DDAD-4369-8AC9-4EAD8ED3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CD5FF-38B7-41BA-BEBF-624DA52FC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016BEC-E563-4F9E-A598-E62463EC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AA973D-4797-4714-A4FD-E885A82A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39AAF7-30B1-4C6C-BB1B-2FD865BD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AEB271-ADC1-4D00-9B18-DB059BBB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5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C919B-DEE3-49E0-9AAF-224611D3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D6C983-F1BC-419F-9E6C-47BC9945E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D68A7F-BB05-4A6A-9272-23B0A257A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B68082-433E-4277-A0A3-EEF9D055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F732B2-48B2-40F5-B6A2-2E02C7F3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0DFC84-DA49-4512-A655-DC768715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043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ED702-16B6-4B6B-A76D-9A461494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9B6AA7-D887-48E7-BAAF-14C11A4D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38C55-A0BC-4CAB-92B8-02C5E71E3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6B038E-50A1-4951-A053-F0D9A1A9D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131222-225D-4454-9343-0F7BDC492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392D7E-98BF-4C6A-9868-904C45A5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CF49F9-207A-4165-9B7E-3929ABF2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F8DD6A-B097-4381-BD64-E53C9632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52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AAB9-53EC-426F-A399-0086FBCA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840366-F4D8-4F8F-B37B-6A805857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FA7C4B-6347-4C73-A525-F456A5FA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C8210C-ECD4-47F7-B142-1044F7A1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37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1ED1DF-02E2-4DAB-8E91-40E09CDE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AABDAB-2496-41F9-9212-BBFAFB9B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ADA34E-41CA-4239-824F-BD3E7CE7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15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B1728-A38A-44F3-81D6-429E2F14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2FAA8-6CE4-4D99-AFE4-DC345AEE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107D06-CF6D-4033-BF95-743A85B4A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CD9B40-96A2-45B3-BF7E-CC5FCEE4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F6D2E5-367D-4A8E-B9BA-FE56F17F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32F9FB-A9AB-49D2-BE48-5BC0A53A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9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A75C-35F5-4728-9C8F-4887A3B8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5A7802-8BB0-4638-B2BF-E8059D481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BD5586-0C8B-41D1-B50D-331396AF9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21A0DB-DD8E-4FBA-B043-574E185C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356F3B-113C-4531-B46B-5B9E6071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D6A9B1-61BD-4DA7-849E-FE348C14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6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4B612-45CD-42A0-805A-9497A943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B48F06-4122-4DCF-BB81-41BCEFECE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1919A-5CF7-4D04-B4A1-E5DA7103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813E6-23F1-464E-91D5-FD2DCA83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5E1A8-8305-4208-BD29-04C985BD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2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3E0D4-71BA-4C3C-AEE1-8E673C3D3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1F2780-A767-4554-A60B-AF9FA6C39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5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A0645-115E-4269-A821-36C2FD61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FBC1E7-051B-4B1B-9125-55FB0823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CBB2F-BF31-40B2-AA83-F6FDFF63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92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60" tIns="121860" rIns="121860" bIns="12186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60" tIns="121860" rIns="121860" bIns="121860" anchor="t" anchorCtr="0">
            <a:noAutofit/>
          </a:bodyPr>
          <a:lstStyle>
            <a:lvl1pPr marL="609363" lvl="0" indent="-45702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50" lvl="1" indent="-42317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120" lvl="2" indent="-42317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498" lvl="3" indent="-42317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6860" lvl="4" indent="-42317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223" lvl="5" indent="-42317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600" lvl="6" indent="-42317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4971" lvl="7" indent="-42317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358" lvl="8" indent="-42317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60" tIns="121860" rIns="121860" bIns="12186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77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D6352-7D3E-45AD-839C-4466900B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3197CD-4232-46D9-A480-494577F9D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47" indent="0" algn="ctr">
              <a:buNone/>
              <a:defRPr sz="2000"/>
            </a:lvl2pPr>
            <a:lvl3pPr marL="914105" indent="0" algn="ctr">
              <a:buNone/>
              <a:defRPr sz="1900"/>
            </a:lvl3pPr>
            <a:lvl4pPr marL="1371158" indent="0" algn="ctr">
              <a:buNone/>
              <a:defRPr sz="1600"/>
            </a:lvl4pPr>
            <a:lvl5pPr marL="1828210" indent="0" algn="ctr">
              <a:buNone/>
              <a:defRPr sz="1600"/>
            </a:lvl5pPr>
            <a:lvl6pPr marL="2285270" indent="0" algn="ctr">
              <a:buNone/>
              <a:defRPr sz="1600"/>
            </a:lvl6pPr>
            <a:lvl7pPr marL="2742314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0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2278B8-3DEA-4C0E-9A5A-1C5B84A0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94920-A6E7-4824-935C-B8BB143F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E5E47-C114-4806-8B87-9324E639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54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FC2CD-C67B-4E46-AA68-19167AAD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4E5D94-6521-434F-8C7C-3B78CF0E7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B1913-D151-4881-AB6C-4B00DB2F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E66E7-D4AE-4988-9F47-ECC0AB8A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65B3E-AE09-420E-B0F9-3A62E1E9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0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42FCCA-0281-4EA7-9E59-9A55357B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955C94-F90E-418E-90A7-C2B88C9B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5EA97E-49F3-4455-86AA-359D599A8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B94DC4-3BAE-41B0-AA45-A93279EA7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D6ED2C-DB73-4A99-8C20-0E1B4E1DE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5A44047-7A81-40D3-AF23-80929695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89D350-8775-4E30-9C16-8D9AA770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D2D7DB0-488E-45A5-B0C9-CA876A3E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4957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47B37-5D28-4FFF-9CAB-027CA8D0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656EDF-7058-419E-B00F-87F5AE6FA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29EE4-9D58-46C6-8956-DCA2B09F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DD2C8-3D2D-4AEC-810C-2B7292DB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5FAED-A26B-43C0-8722-27507ED4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5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516D1-DDAD-4369-8AC9-4EAD8ED3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CD5FF-38B7-41BA-BEBF-624DA52FC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016BEC-E563-4F9E-A598-E62463EC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AA973D-4797-4714-A4FD-E885A82A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39AAF7-30B1-4C6C-BB1B-2FD865BD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AEB271-ADC1-4D00-9B18-DB059BBB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70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ED702-16B6-4B6B-A76D-9A461494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9B6AA7-D887-48E7-BAAF-14C11A4D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38C55-A0BC-4CAB-92B8-02C5E71E3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6B038E-50A1-4951-A053-F0D9A1A9D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131222-225D-4454-9343-0F7BDC492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392D7E-98BF-4C6A-9868-904C45A5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CF49F9-207A-4165-9B7E-3929ABF2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F8DD6A-B097-4381-BD64-E53C9632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49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AAB9-53EC-426F-A399-0086FBCA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840366-F4D8-4F8F-B37B-6A805857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FA7C4B-6347-4C73-A525-F456A5FA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C8210C-ECD4-47F7-B142-1044F7A1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2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1ED1DF-02E2-4DAB-8E91-40E09CDE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AABDAB-2496-41F9-9212-BBFAFB9B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ADA34E-41CA-4239-824F-BD3E7CE7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42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B1728-A38A-44F3-81D6-429E2F14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2FAA8-6CE4-4D99-AFE4-DC345AEE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107D06-CF6D-4033-BF95-743A85B4A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CD9B40-96A2-45B3-BF7E-CC5FCEE4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F6D2E5-367D-4A8E-B9BA-FE56F17F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32F9FB-A9AB-49D2-BE48-5BC0A53A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97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A75C-35F5-4728-9C8F-4887A3B8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5A7802-8BB0-4638-B2BF-E8059D481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BD5586-0C8B-41D1-B50D-331396AF9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21A0DB-DD8E-4FBA-B043-574E185C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356F3B-113C-4531-B46B-5B9E6071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D6A9B1-61BD-4DA7-849E-FE348C14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5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4B612-45CD-42A0-805A-9497A943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B48F06-4122-4DCF-BB81-41BCEFECE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1919A-5CF7-4D04-B4A1-E5DA7103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813E6-23F1-464E-91D5-FD2DCA83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5E1A8-8305-4208-BD29-04C985BD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079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3E0D4-71BA-4C3C-AEE1-8E673C3D3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5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1F2780-A767-4554-A60B-AF9FA6C39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5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A0645-115E-4269-A821-36C2FD61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FBC1E7-051B-4B1B-9125-55FB0823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CBB2F-BF31-40B2-AA83-F6FDFF63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16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65" tIns="121865" rIns="121865" bIns="12186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65" tIns="121865" rIns="121865" bIns="121865" anchor="t" anchorCtr="0">
            <a:noAutofit/>
          </a:bodyPr>
          <a:lstStyle>
            <a:lvl1pPr marL="609395" lvl="0" indent="-45704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10" lvl="1" indent="-42319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210" lvl="2" indent="-42319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618" lvl="3" indent="-42319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012" lvl="4" indent="-42319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407" lvl="5" indent="-42319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813" lvl="6" indent="-42319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215" lvl="7" indent="-42319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630" lvl="8" indent="-42319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65" tIns="121865" rIns="121865" bIns="1218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2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72E152-BDFF-476E-8BC6-1A27DF64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B3A8210-88A7-4593-80D0-F05FD973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17B17-85FB-4019-BE57-1380661F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16CA247-DCD0-459C-ABEE-912E72A3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9438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D6352-7D3E-45AD-839C-4466900B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3197CD-4232-46D9-A480-494577F9D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2278B8-3DEA-4C0E-9A5A-1C5B84A0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94920-A6E7-4824-935C-B8BB143F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E5E47-C114-4806-8B87-9324E639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11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FC2CD-C67B-4E46-AA68-19167AAD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4E5D94-6521-434F-8C7C-3B78CF0E7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B1913-D151-4881-AB6C-4B00DB2F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E66E7-D4AE-4988-9F47-ECC0AB8A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65B3E-AE09-420E-B0F9-3A62E1E9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8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47B37-5D28-4FFF-9CAB-027CA8D0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656EDF-7058-419E-B00F-87F5AE6FA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29EE4-9D58-46C6-8956-DCA2B09F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DD2C8-3D2D-4AEC-810C-2B7292DB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5FAED-A26B-43C0-8722-27507ED4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26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516D1-DDAD-4369-8AC9-4EAD8ED3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CD5FF-38B7-41BA-BEBF-624DA52FC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016BEC-E563-4F9E-A598-E62463EC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AA973D-4797-4714-A4FD-E885A82A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39AAF7-30B1-4C6C-BB1B-2FD865BD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AEB271-ADC1-4D00-9B18-DB059BBB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02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ED702-16B6-4B6B-A76D-9A461494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9B6AA7-D887-48E7-BAAF-14C11A4D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38C55-A0BC-4CAB-92B8-02C5E71E3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6B038E-50A1-4951-A053-F0D9A1A9D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131222-225D-4454-9343-0F7BDC492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392D7E-98BF-4C6A-9868-904C45A5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CF49F9-207A-4165-9B7E-3929ABF2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F8DD6A-B097-4381-BD64-E53C9632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6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AAB9-53EC-426F-A399-0086FBCA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840366-F4D8-4F8F-B37B-6A805857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FA7C4B-6347-4C73-A525-F456A5FA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C8210C-ECD4-47F7-B142-1044F7A1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74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1ED1DF-02E2-4DAB-8E91-40E09CDE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AABDAB-2496-41F9-9212-BBFAFB9B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ADA34E-41CA-4239-824F-BD3E7CE7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2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B1728-A38A-44F3-81D6-429E2F14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2FAA8-6CE4-4D99-AFE4-DC345AEE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107D06-CF6D-4033-BF95-743A85B4A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CD9B40-96A2-45B3-BF7E-CC5FCEE4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F6D2E5-367D-4A8E-B9BA-FE56F17F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32F9FB-A9AB-49D2-BE48-5BC0A53A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40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A75C-35F5-4728-9C8F-4887A3B8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5A7802-8BB0-4638-B2BF-E8059D481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BD5586-0C8B-41D1-B50D-331396AF9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21A0DB-DD8E-4FBA-B043-574E185C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356F3B-113C-4531-B46B-5B9E6071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D6A9B1-61BD-4DA7-849E-FE348C14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142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4B612-45CD-42A0-805A-9497A943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B48F06-4122-4DCF-BB81-41BCEFECE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1919A-5CF7-4D04-B4A1-E5DA7103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813E6-23F1-464E-91D5-FD2DCA83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5E1A8-8305-4208-BD29-04C985BD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4C4CC8C-BC94-4A57-A934-01637B28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6E42A3-53BA-4D29-8F41-D3635415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762D71-47DE-42FE-9AED-F2E4A754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50104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3E0D4-71BA-4C3C-AEE1-8E673C3D3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5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1F2780-A767-4554-A60B-AF9FA6C39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5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A0645-115E-4269-A821-36C2FD61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FBC1E7-051B-4B1B-9125-55FB0823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CBB2F-BF31-40B2-AA83-F6FDFF63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569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570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900" lvl="1" indent="-423227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346" lvl="2" indent="-423227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8" lvl="3" indent="-423227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40" lvl="4" indent="-423227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3" lvl="5" indent="-423227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7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7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38" lvl="8" indent="-423227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9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D6352-7D3E-45AD-839C-4466900B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3197CD-4232-46D9-A480-494577F9D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2278B8-3DEA-4C0E-9A5A-1C5B84A0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94920-A6E7-4824-935C-B8BB143F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E5E47-C114-4806-8B87-9324E639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476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FC2CD-C67B-4E46-AA68-19167AAD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4E5D94-6521-434F-8C7C-3B78CF0E7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B1913-D151-4881-AB6C-4B00DB2F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E66E7-D4AE-4988-9F47-ECC0AB8A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65B3E-AE09-420E-B0F9-3A62E1E9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017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47B37-5D28-4FFF-9CAB-027CA8D0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656EDF-7058-419E-B00F-87F5AE6FA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29EE4-9D58-46C6-8956-DCA2B09F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DD2C8-3D2D-4AEC-810C-2B7292DB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5FAED-A26B-43C0-8722-27507ED4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27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516D1-DDAD-4369-8AC9-4EAD8ED3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CD5FF-38B7-41BA-BEBF-624DA52FC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016BEC-E563-4F9E-A598-E62463EC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AA973D-4797-4714-A4FD-E885A82A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39AAF7-30B1-4C6C-BB1B-2FD865BD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AEB271-ADC1-4D00-9B18-DB059BBB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984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ED702-16B6-4B6B-A76D-9A461494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9B6AA7-D887-48E7-BAAF-14C11A4D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38C55-A0BC-4CAB-92B8-02C5E71E3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6B038E-50A1-4951-A053-F0D9A1A9D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131222-225D-4454-9343-0F7BDC492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392D7E-98BF-4C6A-9868-904C45A5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CF49F9-207A-4165-9B7E-3929ABF2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F8DD6A-B097-4381-BD64-E53C9632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818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AAB9-53EC-426F-A399-0086FBCA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840366-F4D8-4F8F-B37B-6A805857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FA7C4B-6347-4C73-A525-F456A5FA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C8210C-ECD4-47F7-B142-1044F7A1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32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1ED1DF-02E2-4DAB-8E91-40E09CDE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AABDAB-2496-41F9-9212-BBFAFB9B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ADA34E-41CA-4239-824F-BD3E7CE7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11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B1728-A38A-44F3-81D6-429E2F14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2FAA8-6CE4-4D99-AFE4-DC345AEE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107D06-CF6D-4033-BF95-743A85B4A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CD9B40-96A2-45B3-BF7E-CC5FCEE4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F6D2E5-367D-4A8E-B9BA-FE56F17F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32F9FB-A9AB-49D2-BE48-5BC0A53A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789E5-A9DA-454C-8846-03D2235D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FFCAA-0DE0-4E15-AF12-868BA5F3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1DE7D6-A893-4DE9-A876-0CEC87F8B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C239F4-03BF-4932-94CB-F9B741D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439375-8E92-416F-A7F3-244D2825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48B0C7-5631-4C8E-866A-052E9B3B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609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A75C-35F5-4728-9C8F-4887A3B8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5A7802-8BB0-4638-B2BF-E8059D481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BD5586-0C8B-41D1-B50D-331396AF9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21A0DB-DD8E-4FBA-B043-574E185C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356F3B-113C-4531-B46B-5B9E6071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D6A9B1-61BD-4DA7-849E-FE348C14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39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4B612-45CD-42A0-805A-9497A943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B48F06-4122-4DCF-BB81-41BCEFECE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1919A-5CF7-4D04-B4A1-E5DA7103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813E6-23F1-464E-91D5-FD2DCA83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5E1A8-8305-4208-BD29-04C985BD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77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3E0D4-71BA-4C3C-AEE1-8E673C3D3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1F2780-A767-4554-A60B-AF9FA6C39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A0645-115E-4269-A821-36C2FD61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FBC1E7-051B-4B1B-9125-55FB0823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CBB2F-BF31-40B2-AA83-F6FDFF63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484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5713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20" lvl="1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28" lvl="2" indent="-423269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38" lvl="3" indent="-423269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544" lvl="4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051" lvl="5" indent="-423269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560" lvl="6" indent="-423269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069" lvl="7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582" lvl="8" indent="-423269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9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50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56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13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5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26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5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06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622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9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BFF5D6-1C96-485D-824C-AC260883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EFE567D-09A7-45EE-8F1C-65222AF48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16459B-1C9A-4B65-86A2-0DF8DA41F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AC1610-3CBD-4B85-B32D-631EEE3C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6D799C-689F-45D5-8233-4C19DB17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3F1E23-0832-4B51-9584-C6B6C5C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2562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2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6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70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27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601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3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F758A6D-29B1-4177-9281-A1F65DDA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354CD6-89C6-4442-8BBB-FE545F106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0" tIns="45718" rIns="9141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67A154-66A8-4F98-8713-43E3C5E1F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2917-4A9A-4156-B5E4-26BC85F6F136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C60F82-BF54-422C-95BE-A3FA0D526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00CDE6-EAC4-49F1-93CA-9E8BA5DC0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81E7-4034-4685-8CBA-30C48C609B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688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0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0" indent="-228520" algn="l" defTabSz="9140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4" tIns="91394" rIns="91394" bIns="9139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4" tIns="91394" rIns="91394" bIns="91394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4" tIns="91394" rIns="91394" bIns="91394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defTabSz="457023"/>
            <a:fld id="{00000000-1234-1234-1234-123412341234}" type="slidenum">
              <a:rPr lang="en-GB" smtClean="0">
                <a:solidFill>
                  <a:srgbClr val="65677F"/>
                </a:solidFill>
              </a:rPr>
              <a:pPr defTabSz="457023"/>
              <a:t>‹#›</a:t>
            </a:fld>
            <a:endParaRPr lang="en-GB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208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5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  <p:txStyles>
    <p:titleStyle>
      <a:lvl1pPr algn="l" defTabSz="9021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48" indent="-225548" algn="l" defTabSz="90217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42" indent="-225548" algn="l" defTabSz="9021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21" indent="-225548" algn="l" defTabSz="9021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799" indent="-225548" algn="l" defTabSz="9021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895" indent="-225548" algn="l" defTabSz="9021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981" indent="-225548" algn="l" defTabSz="9021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067" indent="-225548" algn="l" defTabSz="9021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62" indent="-225548" algn="l" defTabSz="9021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239" indent="-225548" algn="l" defTabSz="9021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079" algn="l" defTabSz="9021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2173" algn="l" defTabSz="9021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60" algn="l" defTabSz="9021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366" algn="l" defTabSz="9021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442" algn="l" defTabSz="9021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519" algn="l" defTabSz="9021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614" algn="l" defTabSz="9021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700" algn="l" defTabSz="9021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1B0963-880E-426F-BC77-A8C2ADD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880" tIns="60940" rIns="121880" bIns="609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DA0B45-02B6-4280-9203-C2B3537D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534BE7-B6D7-4E1A-9F90-78D360186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FFD80-33B6-4D13-8584-03860E0D8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D1B87-FCA4-41A7-8DA8-59E38712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0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0" indent="-228520" algn="l" defTabSz="9140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1B0963-880E-426F-BC77-A8C2ADD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885" tIns="60942" rIns="121885" bIns="6094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DA0B45-02B6-4280-9203-C2B3537D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85" tIns="60942" rIns="121885" bIns="609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534BE7-B6D7-4E1A-9F90-78D360186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05"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FFD80-33B6-4D13-8584-03860E0D8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D1B87-FCA4-41A7-8DA8-59E38712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0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7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1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0" indent="-228530" algn="l" defTabSz="9141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4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27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5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1B0963-880E-426F-BC77-A8C2ADD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893" tIns="60946" rIns="121893" bIns="6094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DA0B45-02B6-4280-9203-C2B3537D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93" tIns="60946" rIns="121893" bIns="60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534BE7-B6D7-4E1A-9F90-78D360186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3"/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73"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FFD80-33B6-4D13-8584-03860E0D8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3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D1B87-FCA4-41A7-8DA8-59E38712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3"/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73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5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1B0963-880E-426F-BC77-A8C2ADD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DA0B45-02B6-4280-9203-C2B3537D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534BE7-B6D7-4E1A-9F90-78D360186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B5E6437E-4496-440E-8A0D-A6A2D3C6A67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64"/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FFD80-33B6-4D13-8584-03860E0D8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D1B87-FCA4-41A7-8DA8-59E38712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034C4C53-89B6-4DBB-A2BF-5C45BB96E06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64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6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60025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781550"/>
            <a:ext cx="185420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28869" y="4542515"/>
            <a:ext cx="2108200" cy="84382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208"/>
            <a:ext cx="12192000" cy="164780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15953" y="3277059"/>
            <a:ext cx="5578883" cy="3179204"/>
          </a:xfrm>
          <a:prstGeom prst="rect">
            <a:avLst/>
          </a:prstGeom>
          <a:noFill/>
        </p:spPr>
        <p:txBody>
          <a:bodyPr spcFirstLastPara="1" wrap="none" lIns="91244" tIns="45634" rIns="91244" bIns="45634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21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752402" y="159964"/>
            <a:ext cx="4918422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5" tIns="34286" rIns="68465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15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PHÙ ĐỔNG</a:t>
            </a:r>
          </a:p>
          <a:p>
            <a:pPr algn="ctr" defTabSz="912155"/>
            <a:r>
              <a:rPr lang="en-US" altLang="zh-CN" sz="2400" b="1" dirty="0" err="1">
                <a:solidFill>
                  <a:srgbClr val="C00000"/>
                </a:solidFill>
                <a:latin typeface="VNI-Avo" pitchFamily="2" charset="0"/>
                <a:ea typeface="Microsoft YaHei" panose="020B0503020204020204" charset="-122"/>
                <a:cs typeface="Tahoma" panose="020B0604030504040204" pitchFamily="34" charset="0"/>
                <a:sym typeface="+mn-lt"/>
              </a:rPr>
              <a:t>Lôùp</a:t>
            </a:r>
            <a:r>
              <a:rPr lang="en-US" altLang="zh-CN" sz="2400" b="1" dirty="0">
                <a:solidFill>
                  <a:srgbClr val="C00000"/>
                </a:solidFill>
                <a:latin typeface="VNI-Avo" pitchFamily="2" charset="0"/>
                <a:ea typeface="Microsoft YaHei" panose="020B0503020204020204" charset="-122"/>
                <a:cs typeface="Tahoma" panose="020B0604030504040204" pitchFamily="34" charset="0"/>
                <a:sym typeface="+mn-lt"/>
              </a:rPr>
              <a:t> MOÄT 1</a:t>
            </a:r>
            <a:endParaRPr lang="zh-CN" altLang="en-US" sz="2400" b="1" dirty="0">
              <a:solidFill>
                <a:srgbClr val="C00000"/>
              </a:solidFill>
              <a:latin typeface="VNI-Avo" pitchFamily="2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910957" y="1127756"/>
            <a:ext cx="8370143" cy="1848829"/>
          </a:xfrm>
          <a:prstGeom prst="rect">
            <a:avLst/>
          </a:prstGeom>
        </p:spPr>
        <p:txBody>
          <a:bodyPr spcFirstLastPara="1" wrap="none" lIns="68465" tIns="34286" rIns="68465" bIns="34286" fromWordArt="1">
            <a:prstTxWarp prst="textWave1">
              <a:avLst/>
            </a:prstTxWarp>
          </a:bodyPr>
          <a:lstStyle/>
          <a:p>
            <a:pPr algn="ctr" defTabSz="912155"/>
            <a:r>
              <a:rPr lang="en-US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96B5F5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AAED97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DF49C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251667"/>
            <a:ext cx="2305707" cy="3235660"/>
          </a:xfrm>
          <a:prstGeom prst="rect">
            <a:avLst/>
          </a:prstGeom>
        </p:spPr>
      </p:pic>
      <p:pic>
        <p:nvPicPr>
          <p:cNvPr id="11" name="Picture 12" descr="Speech Therapy | Pinwheel Therap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2" y="3122357"/>
            <a:ext cx="2264120" cy="22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ummer Fun Spinning Sticker by Levine Children's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31" y="3981021"/>
            <a:ext cx="2155737" cy="13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n en otros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5" y="159982"/>
            <a:ext cx="1547779" cy="19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F043288-A0E7-49AB-B1AC-BD359E045B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948" y="3122374"/>
            <a:ext cx="4666653" cy="36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í hiệu sách - nghe">
            <a:extLst>
              <a:ext uri="{FF2B5EF4-FFF2-40B4-BE49-F238E27FC236}">
                <a16:creationId xmlns="" xmlns:a16="http://schemas.microsoft.com/office/drawing/2014/main" id="{AD3D69A9-7931-410F-9C26-BD3AA6071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10841" cy="195072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D76E6C7C-0FF3-43C1-A28E-A289B392ECEC}"/>
              </a:ext>
            </a:extLst>
          </p:cNvPr>
          <p:cNvSpPr txBox="1"/>
          <p:nvPr/>
        </p:nvSpPr>
        <p:spPr>
          <a:xfrm>
            <a:off x="2967372" y="701135"/>
            <a:ext cx="5069285" cy="10156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6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Keå</a:t>
            </a:r>
            <a:r>
              <a:rPr lang="en-US" sz="6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chuyeän</a:t>
            </a:r>
            <a:endParaRPr lang="en-US" sz="6000" dirty="0"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BEC06E-1461-433E-B930-4A0CB1CF4DFD}"/>
              </a:ext>
            </a:extLst>
          </p:cNvPr>
          <p:cNvSpPr txBox="1"/>
          <p:nvPr/>
        </p:nvSpPr>
        <p:spPr>
          <a:xfrm>
            <a:off x="3129622" y="2660599"/>
            <a:ext cx="6663327" cy="1015660"/>
          </a:xfrm>
          <a:prstGeom prst="rect">
            <a:avLst/>
          </a:prstGeom>
          <a:solidFill>
            <a:srgbClr val="01B49E"/>
          </a:solidFill>
          <a:ln>
            <a:solidFill>
              <a:srgbClr val="01B49E"/>
            </a:solidFill>
          </a:ln>
        </p:spPr>
        <p:txBody>
          <a:bodyPr wrap="square" lIns="91410" tIns="45718" rIns="91410" bIns="45718" rtlCol="0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VNI-Avo" pitchFamily="2" charset="0"/>
              <a:cs typeface="Arial-SGK-TV" pitchFamily="2" charset="0"/>
            </a:endParaRPr>
          </a:p>
        </p:txBody>
      </p:sp>
      <p:pic>
        <p:nvPicPr>
          <p:cNvPr id="2" name="kể chuyện bé và chị đi chợ">
            <a:hlinkClick r:id="" action="ppaction://media"/>
            <a:extLst>
              <a:ext uri="{FF2B5EF4-FFF2-40B4-BE49-F238E27FC236}">
                <a16:creationId xmlns="" xmlns:a16="http://schemas.microsoft.com/office/drawing/2014/main" id="{898B8175-5827-431D-8206-D902D57F8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6655" y="3831849"/>
            <a:ext cx="609600" cy="60960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D76E6C7C-0FF3-43C1-A28E-A289B392ECEC}"/>
              </a:ext>
            </a:extLst>
          </p:cNvPr>
          <p:cNvSpPr txBox="1"/>
          <p:nvPr/>
        </p:nvSpPr>
        <p:spPr>
          <a:xfrm>
            <a:off x="3220569" y="2738403"/>
            <a:ext cx="6481431" cy="10156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Beù</a:t>
            </a:r>
            <a:r>
              <a:rPr lang="en-US" sz="6000" dirty="0">
                <a:solidFill>
                  <a:srgbClr val="FFFF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vaø</a:t>
            </a:r>
            <a:r>
              <a:rPr lang="en-US" sz="6000" dirty="0">
                <a:solidFill>
                  <a:srgbClr val="FFFF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chò</a:t>
            </a:r>
            <a:r>
              <a:rPr lang="en-US" sz="6000" dirty="0">
                <a:solidFill>
                  <a:srgbClr val="FFFF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ñi</a:t>
            </a:r>
            <a:r>
              <a:rPr lang="en-US" sz="6000" dirty="0">
                <a:solidFill>
                  <a:srgbClr val="FFFF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chôï</a:t>
            </a:r>
            <a:endParaRPr lang="en-US" sz="6000" dirty="0">
              <a:solidFill>
                <a:srgbClr val="FFFF00"/>
              </a:solidFill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2BE4E5B-C367-45AA-9540-D2BAF0215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12"/>
            <a:ext cx="6091239" cy="3428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25DF7E-B1AC-4DEA-9E41-BBC0D26DB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4" y="12"/>
            <a:ext cx="6173061" cy="3428999"/>
          </a:xfrm>
          <a:prstGeom prst="rect">
            <a:avLst/>
          </a:prstGeom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="" xmlns:a16="http://schemas.microsoft.com/office/drawing/2014/main" id="{D9D10C30-225A-4619-B5C2-BD319A684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3429001"/>
            <a:ext cx="6091239" cy="3429000"/>
          </a:xfrm>
          <a:prstGeom prst="rect">
            <a:avLst/>
          </a:prstGeom>
        </p:spPr>
      </p:pic>
      <p:pic>
        <p:nvPicPr>
          <p:cNvPr id="13" name="Picture 12" descr="A picture containing text, doll, clipart&#10;&#10;Description automatically generated">
            <a:extLst>
              <a:ext uri="{FF2B5EF4-FFF2-40B4-BE49-F238E27FC236}">
                <a16:creationId xmlns="" xmlns:a16="http://schemas.microsoft.com/office/drawing/2014/main" id="{132014B3-199F-49A5-9DFE-498039EB7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90" y="3429000"/>
            <a:ext cx="5944431" cy="3429000"/>
          </a:xfrm>
          <a:prstGeom prst="rect">
            <a:avLst/>
          </a:prstGeom>
        </p:spPr>
      </p:pic>
      <p:pic>
        <p:nvPicPr>
          <p:cNvPr id="2" name="kể chuyện bé và chị đi chợ">
            <a:hlinkClick r:id="" action="ppaction://media"/>
            <a:extLst>
              <a:ext uri="{FF2B5EF4-FFF2-40B4-BE49-F238E27FC236}">
                <a16:creationId xmlns="" xmlns:a16="http://schemas.microsoft.com/office/drawing/2014/main" id="{DA77C671-C608-42C3-ABE5-DB2321C0CD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00763" y="903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0FB1F18-C38A-4321-BA80-28D42BA5A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99" y="387304"/>
            <a:ext cx="8078508" cy="454771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D76E6C7C-0FF3-43C1-A28E-A289B392ECEC}"/>
              </a:ext>
            </a:extLst>
          </p:cNvPr>
          <p:cNvSpPr txBox="1"/>
          <p:nvPr/>
        </p:nvSpPr>
        <p:spPr>
          <a:xfrm>
            <a:off x="3043589" y="5109404"/>
            <a:ext cx="6481431" cy="769437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44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Chò</a:t>
            </a:r>
            <a:r>
              <a:rPr lang="en-US" sz="44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vaø</a:t>
            </a:r>
            <a:r>
              <a:rPr lang="en-US" sz="44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beù</a:t>
            </a:r>
            <a:r>
              <a:rPr lang="en-US" sz="44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ñi</a:t>
            </a:r>
            <a:r>
              <a:rPr lang="en-US" sz="44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chôï</a:t>
            </a:r>
            <a:endParaRPr lang="en-US" sz="4400" dirty="0"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910C5B-F912-4DEF-ACEB-013BBB9C9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89" y="265481"/>
            <a:ext cx="7805939" cy="4336027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D76E6C7C-0FF3-43C1-A28E-A289B392ECEC}"/>
              </a:ext>
            </a:extLst>
          </p:cNvPr>
          <p:cNvSpPr txBox="1"/>
          <p:nvPr/>
        </p:nvSpPr>
        <p:spPr>
          <a:xfrm>
            <a:off x="2438889" y="5084380"/>
            <a:ext cx="7339291" cy="707882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Hai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chò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nhaët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ñöôïc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ví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tieàn</a:t>
            </a:r>
            <a:endParaRPr lang="en-US" sz="4000" dirty="0"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="" xmlns:a16="http://schemas.microsoft.com/office/drawing/2014/main" id="{1F0306D7-85FE-4C55-A5BF-C84558C2A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08" y="176980"/>
            <a:ext cx="8457729" cy="476119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D76E6C7C-0FF3-43C1-A28E-A289B392ECEC}"/>
              </a:ext>
            </a:extLst>
          </p:cNvPr>
          <p:cNvSpPr txBox="1"/>
          <p:nvPr/>
        </p:nvSpPr>
        <p:spPr>
          <a:xfrm>
            <a:off x="2438889" y="5084383"/>
            <a:ext cx="7339291" cy="132343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 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Chò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vaø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beù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nhôø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traû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laïi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tieàn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ngöôøi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ñaùnh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rôi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oll, clipart&#10;&#10;Description automatically generated">
            <a:extLst>
              <a:ext uri="{FF2B5EF4-FFF2-40B4-BE49-F238E27FC236}">
                <a16:creationId xmlns="" xmlns:a16="http://schemas.microsoft.com/office/drawing/2014/main" id="{95706B17-A819-4AB8-A16D-4EE4B0FBC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91" y="118005"/>
            <a:ext cx="8809447" cy="508166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D76E6C7C-0FF3-43C1-A28E-A289B392ECEC}"/>
              </a:ext>
            </a:extLst>
          </p:cNvPr>
          <p:cNvSpPr txBox="1"/>
          <p:nvPr/>
        </p:nvSpPr>
        <p:spPr>
          <a:xfrm>
            <a:off x="2438889" y="5181048"/>
            <a:ext cx="7339291" cy="707882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Hai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chò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nghó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baø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seõ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vui</a:t>
            </a:r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21" y="207124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 err="1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Caâu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chuyeän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khuyeân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 ta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ñieàu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VNI-Avo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0E26BC-4315-4FF6-91F1-90F89A45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59" y="2002363"/>
            <a:ext cx="7282647" cy="46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7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 to school kids cartoons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3"/>
          <a:stretch/>
        </p:blipFill>
        <p:spPr bwMode="auto">
          <a:xfrm>
            <a:off x="186450" y="-27236"/>
            <a:ext cx="11819193" cy="68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5936" y="1187531"/>
            <a:ext cx="6080165" cy="892548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en-US" sz="2400" dirty="0" err="1">
                <a:latin typeface="VNI-Avo" pitchFamily="2" charset="0"/>
              </a:rPr>
              <a:t>Thöù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Saùu</a:t>
            </a:r>
            <a:r>
              <a:rPr lang="en-US" sz="2400" dirty="0">
                <a:latin typeface="VNI-Avo" pitchFamily="2" charset="0"/>
              </a:rPr>
              <a:t>, </a:t>
            </a:r>
            <a:r>
              <a:rPr lang="en-US" sz="2400" dirty="0" err="1">
                <a:latin typeface="VNI-Avo" pitchFamily="2" charset="0"/>
              </a:rPr>
              <a:t>ngaøy</a:t>
            </a:r>
            <a:r>
              <a:rPr lang="en-US" sz="2400" dirty="0">
                <a:latin typeface="VNI-Avo" pitchFamily="2" charset="0"/>
              </a:rPr>
              <a:t> 8, </a:t>
            </a:r>
            <a:r>
              <a:rPr lang="en-US" sz="2400" dirty="0" err="1">
                <a:latin typeface="VNI-Avo" pitchFamily="2" charset="0"/>
              </a:rPr>
              <a:t>thaùng</a:t>
            </a:r>
            <a:r>
              <a:rPr lang="en-US" sz="2400" dirty="0">
                <a:latin typeface="VNI-Avo" pitchFamily="2" charset="0"/>
              </a:rPr>
              <a:t> 10, </a:t>
            </a:r>
            <a:r>
              <a:rPr lang="en-US" sz="2400" dirty="0" err="1">
                <a:latin typeface="VNI-Avo" pitchFamily="2" charset="0"/>
              </a:rPr>
              <a:t>naêm</a:t>
            </a:r>
            <a:r>
              <a:rPr lang="en-US" sz="2400" dirty="0">
                <a:latin typeface="VNI-Avo" pitchFamily="2" charset="0"/>
              </a:rPr>
              <a:t> 2021</a:t>
            </a:r>
          </a:p>
          <a:p>
            <a:pPr algn="ctr"/>
            <a:r>
              <a:rPr lang="en-US" sz="2800" u="sng" dirty="0" err="1">
                <a:latin typeface="VNI-Avo" pitchFamily="2" charset="0"/>
              </a:rPr>
              <a:t>Tieáng</a:t>
            </a:r>
            <a:r>
              <a:rPr lang="en-US" sz="2800" u="sng" dirty="0">
                <a:latin typeface="VNI-Avo" pitchFamily="2" charset="0"/>
              </a:rPr>
              <a:t> </a:t>
            </a:r>
            <a:r>
              <a:rPr lang="en-US" sz="2800" u="sng" dirty="0" err="1">
                <a:latin typeface="VNI-Avo" pitchFamily="2" charset="0"/>
              </a:rPr>
              <a:t>Vieät</a:t>
            </a:r>
            <a:endParaRPr lang="vi-VN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73187" y="2303820"/>
            <a:ext cx="8158348" cy="1384990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Chuû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ñeà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3: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ÑI CHÔÏ</a:t>
            </a:r>
          </a:p>
          <a:p>
            <a:pPr algn="ctr"/>
            <a:r>
              <a:rPr lang="en-US" sz="4400" dirty="0" err="1">
                <a:solidFill>
                  <a:srgbClr val="0070C0"/>
                </a:solidFill>
                <a:latin typeface="VNI-Avo" pitchFamily="2" charset="0"/>
              </a:rPr>
              <a:t>Baøi</a:t>
            </a:r>
            <a:r>
              <a:rPr lang="en-US" sz="4400" dirty="0">
                <a:solidFill>
                  <a:srgbClr val="0070C0"/>
                </a:solidFill>
                <a:latin typeface="VNI-Avo" pitchFamily="2" charset="0"/>
              </a:rPr>
              <a:t> 5: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OÂn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taäp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keå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chuyeän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9F18ECAE-DEA5-49EB-A6E5-8B2EB726B896}"/>
              </a:ext>
            </a:extLst>
          </p:cNvPr>
          <p:cNvSpPr txBox="1"/>
          <p:nvPr/>
        </p:nvSpPr>
        <p:spPr>
          <a:xfrm>
            <a:off x="865613" y="4521683"/>
            <a:ext cx="1011755" cy="1569656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9600" b="1" dirty="0">
                <a:solidFill>
                  <a:srgbClr val="05B29F"/>
                </a:solidFill>
                <a:latin typeface="VNI-Avo" pitchFamily="2" charset="0"/>
                <a:cs typeface="Arial-SGK-TV" pitchFamily="2" charset="0"/>
              </a:rPr>
              <a:t>d</a:t>
            </a:r>
            <a:endParaRPr lang="vi-VN" sz="9600" b="1" dirty="0">
              <a:solidFill>
                <a:srgbClr val="05B29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9259DE6B-6449-4F60-968B-5F69AF9A4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76" y="1400741"/>
            <a:ext cx="3287353" cy="328735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ED65DD5-B547-4C20-8A1A-09D6B145E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3163" y="2233124"/>
            <a:ext cx="1930265" cy="192705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3483D027-C69D-481D-AEC7-40A1034BD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626" flipH="1">
            <a:off x="3760843" y="264145"/>
            <a:ext cx="1638831" cy="393799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B24BEBB4-9429-463B-B02B-BE6644BDF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452">
            <a:off x="89992" y="1441848"/>
            <a:ext cx="3046929" cy="2956201"/>
          </a:xfrm>
          <a:prstGeom prst="rect">
            <a:avLst/>
          </a:prstGeom>
        </p:spPr>
      </p:pic>
      <p:pic>
        <p:nvPicPr>
          <p:cNvPr id="21" name="kí hiệu sách - đọc">
            <a:extLst>
              <a:ext uri="{FF2B5EF4-FFF2-40B4-BE49-F238E27FC236}">
                <a16:creationId xmlns="" xmlns:a16="http://schemas.microsoft.com/office/drawing/2014/main" id="{307E9D58-94E7-4062-9571-70AAA4FF6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80" y="274228"/>
            <a:ext cx="1088393" cy="1070981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F60A9E36-B5B1-4FB9-8ECA-4752B12FF52D}"/>
              </a:ext>
            </a:extLst>
          </p:cNvPr>
          <p:cNvSpPr txBox="1"/>
          <p:nvPr/>
        </p:nvSpPr>
        <p:spPr>
          <a:xfrm>
            <a:off x="6585550" y="4610911"/>
            <a:ext cx="484367" cy="1569656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9600" b="1" dirty="0">
                <a:solidFill>
                  <a:srgbClr val="05B29F"/>
                </a:solidFill>
                <a:latin typeface="VNI-Avo" pitchFamily="2" charset="0"/>
                <a:cs typeface="Arial-SGK-TV" pitchFamily="2" charset="0"/>
              </a:rPr>
              <a:t>i</a:t>
            </a:r>
            <a:endParaRPr lang="vi-VN" sz="9600" b="1" dirty="0">
              <a:solidFill>
                <a:srgbClr val="05B29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A9665A2D-B794-4B77-8C72-841D7B0E803D}"/>
              </a:ext>
            </a:extLst>
          </p:cNvPr>
          <p:cNvSpPr txBox="1"/>
          <p:nvPr/>
        </p:nvSpPr>
        <p:spPr>
          <a:xfrm>
            <a:off x="10073621" y="4652919"/>
            <a:ext cx="910766" cy="1569656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9600" b="1" dirty="0">
                <a:solidFill>
                  <a:srgbClr val="05B29F"/>
                </a:solidFill>
                <a:latin typeface="VNI-Avo" pitchFamily="2" charset="0"/>
                <a:cs typeface="Arial-SGK-TV" pitchFamily="2" charset="0"/>
              </a:rPr>
              <a:t>k</a:t>
            </a:r>
            <a:endParaRPr lang="vi-VN" sz="9600" b="1" dirty="0">
              <a:solidFill>
                <a:srgbClr val="05B29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9F18ECAE-DEA5-49EB-A6E5-8B2EB726B896}"/>
              </a:ext>
            </a:extLst>
          </p:cNvPr>
          <p:cNvSpPr txBox="1"/>
          <p:nvPr/>
        </p:nvSpPr>
        <p:spPr>
          <a:xfrm>
            <a:off x="3342433" y="4521683"/>
            <a:ext cx="1011755" cy="1569656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9600" b="1" dirty="0">
                <a:solidFill>
                  <a:srgbClr val="05B29F"/>
                </a:solidFill>
                <a:latin typeface="VNI-Avo" pitchFamily="2" charset="0"/>
                <a:cs typeface="Arial-SGK-TV" pitchFamily="2" charset="0"/>
              </a:rPr>
              <a:t>ñ</a:t>
            </a:r>
            <a:endParaRPr lang="vi-VN" sz="9600" b="1" dirty="0">
              <a:solidFill>
                <a:srgbClr val="05B29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37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9259DE6B-6449-4F60-968B-5F69AF9A44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12281" r="8429" b="16627"/>
          <a:stretch/>
        </p:blipFill>
        <p:spPr>
          <a:xfrm>
            <a:off x="8930828" y="2042265"/>
            <a:ext cx="2985933" cy="259926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ED65DD5-B547-4C20-8A1A-09D6B145E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7257" y="912847"/>
            <a:ext cx="3060955" cy="3625596"/>
          </a:xfrm>
          <a:prstGeom prst="rect">
            <a:avLst/>
          </a:prstGeom>
        </p:spPr>
      </p:pic>
      <p:pic>
        <p:nvPicPr>
          <p:cNvPr id="21" name="kí hiệu sách - đọc">
            <a:extLst>
              <a:ext uri="{FF2B5EF4-FFF2-40B4-BE49-F238E27FC236}">
                <a16:creationId xmlns="" xmlns:a16="http://schemas.microsoft.com/office/drawing/2014/main" id="{307E9D58-94E7-4062-9571-70AAA4FF6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55" y="480497"/>
            <a:ext cx="878764" cy="864707"/>
          </a:xfrm>
          <a:prstGeom prst="rect">
            <a:avLst/>
          </a:prstGeom>
        </p:spPr>
      </p:pic>
      <p:sp>
        <p:nvSpPr>
          <p:cNvPr id="2" name="Tiếng Việt 1">
            <a:extLst>
              <a:ext uri="{FF2B5EF4-FFF2-40B4-BE49-F238E27FC236}">
                <a16:creationId xmlns="" xmlns:a16="http://schemas.microsoft.com/office/drawing/2014/main" id="{2359D1AA-B6E0-4181-B366-FCD5902A5480}"/>
              </a:ext>
            </a:extLst>
          </p:cNvPr>
          <p:cNvSpPr txBox="1"/>
          <p:nvPr/>
        </p:nvSpPr>
        <p:spPr>
          <a:xfrm>
            <a:off x="449737" y="100866"/>
            <a:ext cx="1567096" cy="38471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vi-VN">
              <a:solidFill>
                <a:schemeClr val="bg1"/>
              </a:solidFill>
              <a:latin typeface="Quicksand Mediu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2CF5449-D6C0-4C70-88C2-7F986751C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94981">
            <a:off x="85604" y="2034727"/>
            <a:ext cx="2379277" cy="2118480"/>
          </a:xfrm>
          <a:prstGeom prst="rect">
            <a:avLst/>
          </a:prstGeom>
        </p:spPr>
      </p:pic>
      <p:pic>
        <p:nvPicPr>
          <p:cNvPr id="19" name="Hình hoa huệ">
            <a:extLst>
              <a:ext uri="{FF2B5EF4-FFF2-40B4-BE49-F238E27FC236}">
                <a16:creationId xmlns="" xmlns:a16="http://schemas.microsoft.com/office/drawing/2014/main" id="{D8B42D70-EF6D-4426-AB47-A5B308EFC6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6465" y="361483"/>
            <a:ext cx="3048000" cy="416560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09427A8B-152B-47BA-A023-AB6B5469DF58}"/>
              </a:ext>
            </a:extLst>
          </p:cNvPr>
          <p:cNvSpPr txBox="1"/>
          <p:nvPr/>
        </p:nvSpPr>
        <p:spPr>
          <a:xfrm>
            <a:off x="593543" y="4527114"/>
            <a:ext cx="585356" cy="2062099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12800" b="1" dirty="0">
                <a:solidFill>
                  <a:srgbClr val="05B29F"/>
                </a:solidFill>
                <a:latin typeface="VNI-Avo" pitchFamily="2" charset="0"/>
                <a:cs typeface="Arial-SGK-TV" pitchFamily="2" charset="0"/>
              </a:rPr>
              <a:t>l</a:t>
            </a:r>
            <a:endParaRPr lang="vi-VN" sz="12800" b="1" dirty="0">
              <a:solidFill>
                <a:srgbClr val="05B29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="" xmlns:a16="http://schemas.microsoft.com/office/drawing/2014/main" id="{76AD0071-26E3-43E4-AD08-57EDC4D8D09C}"/>
              </a:ext>
            </a:extLst>
          </p:cNvPr>
          <p:cNvSpPr txBox="1"/>
          <p:nvPr/>
        </p:nvSpPr>
        <p:spPr>
          <a:xfrm>
            <a:off x="3277865" y="4527114"/>
            <a:ext cx="1172055" cy="2062099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12800" b="1" dirty="0">
                <a:solidFill>
                  <a:srgbClr val="05B29F"/>
                </a:solidFill>
                <a:latin typeface="VNI-Avo" pitchFamily="2" charset="0"/>
                <a:cs typeface="Arial-SGK-TV" pitchFamily="2" charset="0"/>
              </a:rPr>
              <a:t>h</a:t>
            </a:r>
            <a:endParaRPr lang="vi-VN" sz="12800" b="1" dirty="0">
              <a:solidFill>
                <a:srgbClr val="05B29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70A59E35-0359-4CA0-805A-EFB4EAD20DA6}"/>
              </a:ext>
            </a:extLst>
          </p:cNvPr>
          <p:cNvSpPr txBox="1"/>
          <p:nvPr/>
        </p:nvSpPr>
        <p:spPr>
          <a:xfrm>
            <a:off x="5954047" y="4641561"/>
            <a:ext cx="2236449" cy="2062099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12800" b="1" dirty="0" err="1">
                <a:solidFill>
                  <a:srgbClr val="05B29F"/>
                </a:solidFill>
                <a:latin typeface="VNI-Avo" pitchFamily="2" charset="0"/>
                <a:cs typeface="Arial-SGK-TV" pitchFamily="2" charset="0"/>
              </a:rPr>
              <a:t>ch</a:t>
            </a:r>
            <a:endParaRPr lang="vi-VN" sz="12800" b="1" dirty="0">
              <a:solidFill>
                <a:srgbClr val="05B29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C5C3A9A9-EDE6-4C26-A56E-3077AB478F0D}"/>
              </a:ext>
            </a:extLst>
          </p:cNvPr>
          <p:cNvSpPr txBox="1"/>
          <p:nvPr/>
        </p:nvSpPr>
        <p:spPr>
          <a:xfrm>
            <a:off x="9372873" y="4527113"/>
            <a:ext cx="2140269" cy="2062099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12800" b="1" dirty="0" err="1">
                <a:solidFill>
                  <a:srgbClr val="05B29F"/>
                </a:solidFill>
                <a:latin typeface="VNI-Avo" pitchFamily="2" charset="0"/>
                <a:cs typeface="Arial-SGK-TV" pitchFamily="2" charset="0"/>
              </a:rPr>
              <a:t>kh</a:t>
            </a:r>
            <a:endParaRPr lang="vi-VN" sz="12800" b="1" dirty="0">
              <a:solidFill>
                <a:srgbClr val="05B29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xmlns="" id="{D732C33E-BA21-4DBB-9FD5-72E0B4DA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66384"/>
              </p:ext>
            </p:extLst>
          </p:nvPr>
        </p:nvGraphicFramePr>
        <p:xfrm>
          <a:off x="103632" y="1358700"/>
          <a:ext cx="1198473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696">
                  <a:extLst>
                    <a:ext uri="{9D8B030D-6E8A-4147-A177-3AD203B41FA5}">
                      <a16:colId xmlns:a16="http://schemas.microsoft.com/office/drawing/2014/main" xmlns="" val="726142089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68220890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30598207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390223464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1955381337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156577882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8308025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endParaRPr lang="vi-VN" sz="5300" b="0" kern="1200" dirty="0">
                        <a:solidFill>
                          <a:srgbClr val="CC1B84"/>
                        </a:solidFill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a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o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dirty="0">
                          <a:solidFill>
                            <a:srgbClr val="CC1B84"/>
                          </a:solidFill>
                          <a:latin typeface="VNI-Avo" pitchFamily="2" charset="0"/>
                        </a:rPr>
                        <a:t>ô</a:t>
                      </a:r>
                      <a:endParaRPr lang="vi-VN" sz="5300" b="0" dirty="0">
                        <a:solidFill>
                          <a:srgbClr val="CC1B84"/>
                        </a:solidFill>
                        <a:latin typeface="+mn-lt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e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 err="1" smtClean="0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eâ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 err="1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i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279526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rgbClr val="079FD9"/>
                          </a:solidFill>
                          <a:latin typeface="VNI-Avo" pitchFamily="2" charset="0"/>
                        </a:rPr>
                        <a:t>d</a:t>
                      </a:r>
                      <a:endParaRPr lang="vi-VN" sz="5300" dirty="0">
                        <a:solidFill>
                          <a:srgbClr val="079FD9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d</a:t>
                      </a:r>
                      <a:r>
                        <a:rPr lang="vi-VN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5300" kern="1200" dirty="0">
                        <a:solidFill>
                          <a:schemeClr val="tx1"/>
                        </a:solidFill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do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dô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de</a:t>
                      </a:r>
                      <a:endParaRPr lang="vi-VN" sz="530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deâ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di</a:t>
                      </a:r>
                      <a:endParaRPr lang="vi-VN" sz="530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0709077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smtClean="0">
                          <a:solidFill>
                            <a:srgbClr val="079FD9"/>
                          </a:solidFill>
                          <a:latin typeface="VNI-Avo" pitchFamily="2" charset="0"/>
                        </a:rPr>
                        <a:t>ñ</a:t>
                      </a:r>
                      <a:endParaRPr lang="vi-VN" sz="5300" dirty="0">
                        <a:solidFill>
                          <a:srgbClr val="079FD9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5300" b="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ñ</a:t>
                      </a:r>
                      <a:r>
                        <a:rPr lang="vi-VN" sz="5300" b="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5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ñ</a:t>
                      </a:r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o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ñ</a:t>
                      </a:r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ô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ñ</a:t>
                      </a:r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e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ñeâ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ñ</a:t>
                      </a:r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i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51888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rgbClr val="079FD9"/>
                          </a:solidFill>
                          <a:latin typeface="VNI-Avo" pitchFamily="2" charset="0"/>
                        </a:rPr>
                        <a:t>k</a:t>
                      </a:r>
                      <a:endParaRPr lang="vi-VN" sz="5300" dirty="0">
                        <a:solidFill>
                          <a:srgbClr val="079FD9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30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ke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keâ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ki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005622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rgbClr val="079FD9"/>
                          </a:solidFill>
                          <a:latin typeface="VNI-Avo" pitchFamily="2" charset="0"/>
                        </a:rPr>
                        <a:t>l</a:t>
                      </a:r>
                      <a:endParaRPr lang="vi-VN" sz="5300" dirty="0">
                        <a:solidFill>
                          <a:srgbClr val="079FD9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r>
                        <a:rPr lang="vi-VN" sz="5300" b="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5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lo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lô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le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leâ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li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40997" marR="140997" marT="70500" marB="70500" anchor="ctr">
                    <a:lnL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203588"/>
                  </a:ext>
                </a:extLst>
              </a:tr>
            </a:tbl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2B828AB-A5EF-44D9-B29F-5A75856E2154}"/>
              </a:ext>
            </a:extLst>
          </p:cNvPr>
          <p:cNvSpPr/>
          <p:nvPr/>
        </p:nvSpPr>
        <p:spPr>
          <a:xfrm>
            <a:off x="1519144" y="3429000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ếng Việt 1">
            <a:extLst>
              <a:ext uri="{FF2B5EF4-FFF2-40B4-BE49-F238E27FC236}">
                <a16:creationId xmlns:a16="http://schemas.microsoft.com/office/drawing/2014/main" xmlns="" id="{2359D1AA-B6E0-4181-B366-FCD5902A5480}"/>
              </a:ext>
            </a:extLst>
          </p:cNvPr>
          <p:cNvSpPr txBox="1"/>
          <p:nvPr/>
        </p:nvSpPr>
        <p:spPr>
          <a:xfrm>
            <a:off x="449737" y="100854"/>
            <a:ext cx="1567096" cy="415454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914037"/>
            <a:r>
              <a:rPr lang="en-US">
                <a:solidFill>
                  <a:prstClr val="white"/>
                </a:solidFill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vi-VN">
              <a:solidFill>
                <a:prstClr val="white"/>
              </a:solidFill>
              <a:latin typeface="Quicksand Mediu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02CC02A-2B44-4896-88AF-55CCB594DF04}"/>
              </a:ext>
            </a:extLst>
          </p:cNvPr>
          <p:cNvSpPr/>
          <p:nvPr/>
        </p:nvSpPr>
        <p:spPr>
          <a:xfrm>
            <a:off x="3269696" y="2470176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8829C6-C4F9-476C-AEDD-1B6CB2BE176E}"/>
              </a:ext>
            </a:extLst>
          </p:cNvPr>
          <p:cNvSpPr/>
          <p:nvPr/>
        </p:nvSpPr>
        <p:spPr>
          <a:xfrm>
            <a:off x="5098052" y="2470176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532D10-E3A0-4770-866C-48E66A9A852F}"/>
              </a:ext>
            </a:extLst>
          </p:cNvPr>
          <p:cNvSpPr/>
          <p:nvPr/>
        </p:nvSpPr>
        <p:spPr>
          <a:xfrm>
            <a:off x="6850036" y="2478661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6463826-C2B8-4089-B5A7-7DD34DAF6F31}"/>
              </a:ext>
            </a:extLst>
          </p:cNvPr>
          <p:cNvSpPr/>
          <p:nvPr/>
        </p:nvSpPr>
        <p:spPr>
          <a:xfrm>
            <a:off x="8540772" y="2461644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9D5FB8-9379-4A4C-899B-527F8F834223}"/>
              </a:ext>
            </a:extLst>
          </p:cNvPr>
          <p:cNvSpPr/>
          <p:nvPr/>
        </p:nvSpPr>
        <p:spPr>
          <a:xfrm>
            <a:off x="10361420" y="2461644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kí hiệu sách - đọc">
            <a:extLst>
              <a:ext uri="{FF2B5EF4-FFF2-40B4-BE49-F238E27FC236}">
                <a16:creationId xmlns:a16="http://schemas.microsoft.com/office/drawing/2014/main" xmlns="" id="{307E9D58-94E7-4062-9571-70AAA4FF6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53" y="829340"/>
            <a:ext cx="524256" cy="51586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DDD5BC9-C763-4ADB-80CB-BDEBEEB7B25B}"/>
              </a:ext>
            </a:extLst>
          </p:cNvPr>
          <p:cNvSpPr/>
          <p:nvPr/>
        </p:nvSpPr>
        <p:spPr>
          <a:xfrm>
            <a:off x="3303584" y="3477332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BCCA7F1-9300-4626-922B-4D85B14D97E0}"/>
              </a:ext>
            </a:extLst>
          </p:cNvPr>
          <p:cNvSpPr/>
          <p:nvPr/>
        </p:nvSpPr>
        <p:spPr>
          <a:xfrm>
            <a:off x="5106884" y="3477332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B4D7131-BE47-4DD1-ACFD-D17B1A14DECF}"/>
              </a:ext>
            </a:extLst>
          </p:cNvPr>
          <p:cNvSpPr/>
          <p:nvPr/>
        </p:nvSpPr>
        <p:spPr>
          <a:xfrm>
            <a:off x="6871316" y="3464940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D401C5-5B35-41A6-92C5-E0F1B653636E}"/>
              </a:ext>
            </a:extLst>
          </p:cNvPr>
          <p:cNvSpPr/>
          <p:nvPr/>
        </p:nvSpPr>
        <p:spPr>
          <a:xfrm>
            <a:off x="8653876" y="3491648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CA27CD8-C093-4153-8766-BE97C1E8CFE0}"/>
              </a:ext>
            </a:extLst>
          </p:cNvPr>
          <p:cNvSpPr/>
          <p:nvPr/>
        </p:nvSpPr>
        <p:spPr>
          <a:xfrm>
            <a:off x="10418308" y="3476007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C3444D9-251C-4F52-BDB9-2CA2B2429503}"/>
              </a:ext>
            </a:extLst>
          </p:cNvPr>
          <p:cNvSpPr/>
          <p:nvPr/>
        </p:nvSpPr>
        <p:spPr>
          <a:xfrm>
            <a:off x="6837064" y="4513023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EA199296-883F-42A0-BF5C-75C490876836}"/>
              </a:ext>
            </a:extLst>
          </p:cNvPr>
          <p:cNvSpPr/>
          <p:nvPr/>
        </p:nvSpPr>
        <p:spPr>
          <a:xfrm>
            <a:off x="8565016" y="4478988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6279EC8-5916-4ED8-9130-9B0516835200}"/>
              </a:ext>
            </a:extLst>
          </p:cNvPr>
          <p:cNvSpPr/>
          <p:nvPr/>
        </p:nvSpPr>
        <p:spPr>
          <a:xfrm>
            <a:off x="10418308" y="4513023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F55FA0FA-91D7-43AE-98BA-A38023F03C00}"/>
              </a:ext>
            </a:extLst>
          </p:cNvPr>
          <p:cNvSpPr/>
          <p:nvPr/>
        </p:nvSpPr>
        <p:spPr>
          <a:xfrm>
            <a:off x="3303584" y="5595964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7B8BDC1-E85A-41C9-820E-942776920A4C}"/>
              </a:ext>
            </a:extLst>
          </p:cNvPr>
          <p:cNvSpPr/>
          <p:nvPr/>
        </p:nvSpPr>
        <p:spPr>
          <a:xfrm>
            <a:off x="5049060" y="5543083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CFD9FBF-0FB1-4BC2-AA06-BF3471C192FF}"/>
              </a:ext>
            </a:extLst>
          </p:cNvPr>
          <p:cNvSpPr/>
          <p:nvPr/>
        </p:nvSpPr>
        <p:spPr>
          <a:xfrm>
            <a:off x="6871316" y="5595964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CBD87287-84E5-4428-BA1F-F07F2C6C95F5}"/>
              </a:ext>
            </a:extLst>
          </p:cNvPr>
          <p:cNvSpPr/>
          <p:nvPr/>
        </p:nvSpPr>
        <p:spPr>
          <a:xfrm>
            <a:off x="8582540" y="5538804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B9BF300E-03E2-4993-835C-B991E6C9C09C}"/>
              </a:ext>
            </a:extLst>
          </p:cNvPr>
          <p:cNvSpPr/>
          <p:nvPr/>
        </p:nvSpPr>
        <p:spPr>
          <a:xfrm>
            <a:off x="10352340" y="5595964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4117F17-0ECE-42F9-9033-30C19719BD3C}"/>
              </a:ext>
            </a:extLst>
          </p:cNvPr>
          <p:cNvSpPr/>
          <p:nvPr/>
        </p:nvSpPr>
        <p:spPr>
          <a:xfrm>
            <a:off x="1550836" y="5595964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7B1D5D1-18B8-4061-B110-558124938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62041"/>
              </p:ext>
            </p:extLst>
          </p:nvPr>
        </p:nvGraphicFramePr>
        <p:xfrm>
          <a:off x="103280" y="1948669"/>
          <a:ext cx="1198544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00">
                  <a:extLst>
                    <a:ext uri="{9D8B030D-6E8A-4147-A177-3AD203B41FA5}">
                      <a16:colId xmlns:a16="http://schemas.microsoft.com/office/drawing/2014/main" xmlns="" val="726142089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68220890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30598207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390223464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1955381337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156577882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8308025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l"/>
                      <a:endParaRPr lang="vi-VN" sz="5300" b="0" kern="1200" dirty="0">
                        <a:solidFill>
                          <a:srgbClr val="CC1B84"/>
                        </a:solidFill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 smtClean="0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a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o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dirty="0">
                          <a:solidFill>
                            <a:srgbClr val="CC1B84"/>
                          </a:solidFill>
                          <a:latin typeface="VNI-Avo" pitchFamily="2" charset="0"/>
                        </a:rPr>
                        <a:t>ô</a:t>
                      </a:r>
                      <a:endParaRPr lang="vi-VN" sz="5300" b="0" dirty="0">
                        <a:solidFill>
                          <a:srgbClr val="CC1B84"/>
                        </a:solidFill>
                        <a:latin typeface="+mn-lt"/>
                      </a:endParaRPr>
                    </a:p>
                  </a:txBody>
                  <a:tcPr marL="140997" marR="140997" marT="70500" marB="70500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e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 err="1" smtClean="0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eâ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0" kern="1200" dirty="0" err="1">
                          <a:solidFill>
                            <a:srgbClr val="CC1B84"/>
                          </a:solidFill>
                          <a:latin typeface="VNI-Avo" pitchFamily="2" charset="0"/>
                          <a:ea typeface="+mn-ea"/>
                          <a:cs typeface="+mn-cs"/>
                        </a:rPr>
                        <a:t>i</a:t>
                      </a:r>
                      <a:endParaRPr lang="vi-VN" sz="5300" b="0" kern="1200" dirty="0">
                        <a:solidFill>
                          <a:srgbClr val="CC1B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0997" marR="140997" marT="70500" marB="70500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279526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rgbClr val="079FD9"/>
                          </a:solidFill>
                          <a:latin typeface="VNI-Avo" pitchFamily="2" charset="0"/>
                        </a:rPr>
                        <a:t>h</a:t>
                      </a:r>
                      <a:endParaRPr lang="vi-VN" sz="5300" dirty="0">
                        <a:solidFill>
                          <a:srgbClr val="079FD9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vi-VN" sz="5300" b="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5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ho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hô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he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heâ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hi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95214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rgbClr val="079FD9"/>
                          </a:solidFill>
                          <a:latin typeface="VNI-Avo" pitchFamily="2" charset="0"/>
                        </a:rPr>
                        <a:t>ch</a:t>
                      </a:r>
                      <a:endParaRPr lang="vi-VN" sz="5300" dirty="0">
                        <a:solidFill>
                          <a:srgbClr val="079FD9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3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</a:t>
                      </a:r>
                      <a:r>
                        <a:rPr lang="vi-VN" sz="5300" b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53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cho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chô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che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cheâ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chi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228206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rgbClr val="079FD9"/>
                          </a:solidFill>
                          <a:latin typeface="VNI-Avo" pitchFamily="2" charset="0"/>
                        </a:rPr>
                        <a:t>kh</a:t>
                      </a:r>
                      <a:endParaRPr lang="vi-VN" sz="5300" dirty="0">
                        <a:solidFill>
                          <a:srgbClr val="079FD9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3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kh</a:t>
                      </a:r>
                      <a:r>
                        <a:rPr lang="vi-VN" sz="5300" b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53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kho</a:t>
                      </a:r>
                      <a:endParaRPr lang="vi-VN" sz="5300">
                        <a:solidFill>
                          <a:schemeClr val="tx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khô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khe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kheâ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khi</a:t>
                      </a:r>
                      <a:endParaRPr lang="vi-VN" sz="5300" dirty="0">
                        <a:solidFill>
                          <a:schemeClr val="tx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299154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D1EFFE-AFAB-4EC4-8173-5F8CD5AED658}"/>
              </a:ext>
            </a:extLst>
          </p:cNvPr>
          <p:cNvSpPr/>
          <p:nvPr/>
        </p:nvSpPr>
        <p:spPr>
          <a:xfrm>
            <a:off x="3263244" y="3014601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32E8E6-D2A6-42BA-870B-EA5CBF09CDD1}"/>
              </a:ext>
            </a:extLst>
          </p:cNvPr>
          <p:cNvSpPr/>
          <p:nvPr/>
        </p:nvSpPr>
        <p:spPr>
          <a:xfrm>
            <a:off x="1506832" y="3032968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kí hiệu sách - đọc">
            <a:extLst>
              <a:ext uri="{FF2B5EF4-FFF2-40B4-BE49-F238E27FC236}">
                <a16:creationId xmlns:a16="http://schemas.microsoft.com/office/drawing/2014/main" xmlns="" id="{307E9D58-94E7-4062-9571-70AAA4FF6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53" y="829340"/>
            <a:ext cx="524256" cy="515869"/>
          </a:xfrm>
          <a:prstGeom prst="rect">
            <a:avLst/>
          </a:prstGeom>
        </p:spPr>
      </p:pic>
      <p:sp>
        <p:nvSpPr>
          <p:cNvPr id="2" name="Tiếng Việt 1">
            <a:extLst>
              <a:ext uri="{FF2B5EF4-FFF2-40B4-BE49-F238E27FC236}">
                <a16:creationId xmlns:a16="http://schemas.microsoft.com/office/drawing/2014/main" xmlns="" id="{2359D1AA-B6E0-4181-B366-FCD5902A5480}"/>
              </a:ext>
            </a:extLst>
          </p:cNvPr>
          <p:cNvSpPr txBox="1"/>
          <p:nvPr/>
        </p:nvSpPr>
        <p:spPr>
          <a:xfrm>
            <a:off x="449737" y="100851"/>
            <a:ext cx="1567096" cy="415460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914082"/>
            <a:r>
              <a:rPr lang="en-US">
                <a:solidFill>
                  <a:prstClr val="white"/>
                </a:solidFill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vi-VN">
              <a:solidFill>
                <a:prstClr val="white"/>
              </a:solidFill>
              <a:latin typeface="Quicksand Mediu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063839-8DEE-40D8-A3D3-D9FBD398DDCA}"/>
              </a:ext>
            </a:extLst>
          </p:cNvPr>
          <p:cNvSpPr/>
          <p:nvPr/>
        </p:nvSpPr>
        <p:spPr>
          <a:xfrm>
            <a:off x="5051380" y="3032968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4352FA8-FE05-43F3-8DF0-794887A92650}"/>
              </a:ext>
            </a:extLst>
          </p:cNvPr>
          <p:cNvSpPr/>
          <p:nvPr/>
        </p:nvSpPr>
        <p:spPr>
          <a:xfrm>
            <a:off x="6841936" y="3073085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B79E25B-A990-4ABC-8152-C0B95EAC781A}"/>
              </a:ext>
            </a:extLst>
          </p:cNvPr>
          <p:cNvSpPr/>
          <p:nvPr/>
        </p:nvSpPr>
        <p:spPr>
          <a:xfrm>
            <a:off x="8639404" y="3073085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D299B7-F6E4-48B4-A5D1-5F04E012FAC6}"/>
              </a:ext>
            </a:extLst>
          </p:cNvPr>
          <p:cNvSpPr/>
          <p:nvPr/>
        </p:nvSpPr>
        <p:spPr>
          <a:xfrm>
            <a:off x="10410960" y="3032968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E33571B-CA00-42A5-BA87-9F73A6A7314E}"/>
              </a:ext>
            </a:extLst>
          </p:cNvPr>
          <p:cNvSpPr/>
          <p:nvPr/>
        </p:nvSpPr>
        <p:spPr>
          <a:xfrm>
            <a:off x="1573760" y="4041679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06B9011-6725-4639-BC1B-92510F6EA159}"/>
              </a:ext>
            </a:extLst>
          </p:cNvPr>
          <p:cNvSpPr/>
          <p:nvPr/>
        </p:nvSpPr>
        <p:spPr>
          <a:xfrm>
            <a:off x="3310141" y="4075275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D4F0C44-D410-48A7-B434-DF8872498211}"/>
              </a:ext>
            </a:extLst>
          </p:cNvPr>
          <p:cNvSpPr/>
          <p:nvPr/>
        </p:nvSpPr>
        <p:spPr>
          <a:xfrm>
            <a:off x="5093424" y="4021309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93234E3-2CE5-40D6-BF12-9D93D01ECEF7}"/>
              </a:ext>
            </a:extLst>
          </p:cNvPr>
          <p:cNvSpPr/>
          <p:nvPr/>
        </p:nvSpPr>
        <p:spPr>
          <a:xfrm>
            <a:off x="6874177" y="4032473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8DADE41-883D-45D5-8345-FDEE6D10157C}"/>
              </a:ext>
            </a:extLst>
          </p:cNvPr>
          <p:cNvSpPr/>
          <p:nvPr/>
        </p:nvSpPr>
        <p:spPr>
          <a:xfrm>
            <a:off x="8639405" y="4115963"/>
            <a:ext cx="1600099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52DFF40-8A3E-4790-A9CB-E971979887C9}"/>
              </a:ext>
            </a:extLst>
          </p:cNvPr>
          <p:cNvSpPr/>
          <p:nvPr/>
        </p:nvSpPr>
        <p:spPr>
          <a:xfrm>
            <a:off x="10374712" y="4061376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989B360-E57B-4C9A-AB42-91D1293F4E79}"/>
              </a:ext>
            </a:extLst>
          </p:cNvPr>
          <p:cNvSpPr/>
          <p:nvPr/>
        </p:nvSpPr>
        <p:spPr>
          <a:xfrm>
            <a:off x="1529156" y="5123301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71BA7EB-C5FE-424A-A1E6-38F910249DF6}"/>
              </a:ext>
            </a:extLst>
          </p:cNvPr>
          <p:cNvSpPr/>
          <p:nvPr/>
        </p:nvSpPr>
        <p:spPr>
          <a:xfrm>
            <a:off x="3310141" y="5102859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6AA8CB8-40B8-4FC6-B3FB-4B0D8493BDF9}"/>
              </a:ext>
            </a:extLst>
          </p:cNvPr>
          <p:cNvSpPr/>
          <p:nvPr/>
        </p:nvSpPr>
        <p:spPr>
          <a:xfrm>
            <a:off x="5051380" y="5081983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668EAB1-D31D-4C4E-8C2C-D0F4B48BFCF7}"/>
              </a:ext>
            </a:extLst>
          </p:cNvPr>
          <p:cNvSpPr/>
          <p:nvPr/>
        </p:nvSpPr>
        <p:spPr>
          <a:xfrm>
            <a:off x="6792616" y="5085939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124F40F-80CF-4A5E-BF62-07BB28353702}"/>
              </a:ext>
            </a:extLst>
          </p:cNvPr>
          <p:cNvSpPr/>
          <p:nvPr/>
        </p:nvSpPr>
        <p:spPr>
          <a:xfrm>
            <a:off x="8570048" y="5102859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EB73021-FB2D-47F9-9EB2-2595C801A3C7}"/>
              </a:ext>
            </a:extLst>
          </p:cNvPr>
          <p:cNvSpPr/>
          <p:nvPr/>
        </p:nvSpPr>
        <p:spPr>
          <a:xfrm>
            <a:off x="10374712" y="5102859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914082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C6FC0ECC-E25E-4DDF-B358-D758A91C3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52224"/>
              </p:ext>
            </p:extLst>
          </p:nvPr>
        </p:nvGraphicFramePr>
        <p:xfrm>
          <a:off x="121920" y="2074495"/>
          <a:ext cx="119481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360">
                  <a:extLst>
                    <a:ext uri="{9D8B030D-6E8A-4147-A177-3AD203B41FA5}">
                      <a16:colId xmlns:a16="http://schemas.microsoft.com/office/drawing/2014/main" xmlns="" val="9782215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xmlns="" val="766637249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xmlns="" val="3743417945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xmlns="" val="1273655610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xmlns="" val="944128157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xmlns="" val="1004108945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/>
                      <a:endParaRPr lang="vi-VN" sz="4500" b="0" kern="1200" dirty="0">
                        <a:solidFill>
                          <a:srgbClr val="CC1B84"/>
                        </a:solidFill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500" b="0" kern="1200">
                        <a:solidFill>
                          <a:srgbClr val="CC1B84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500" b="0" kern="1200">
                        <a:solidFill>
                          <a:srgbClr val="CC1B84"/>
                        </a:solidFill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500" b="0">
                        <a:solidFill>
                          <a:srgbClr val="CC1B84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500" b="0" kern="1200">
                        <a:solidFill>
                          <a:srgbClr val="CC1B84"/>
                        </a:solidFill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500" b="0" kern="1200">
                        <a:solidFill>
                          <a:srgbClr val="CC1B84"/>
                        </a:solidFill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2501307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5300" dirty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la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300" b="0" kern="1200" dirty="0" err="1" smtClean="0">
                          <a:solidFill>
                            <a:srgbClr val="232021"/>
                          </a:solidFill>
                          <a:latin typeface="VNI-Avo" pitchFamily="2" charset="0"/>
                          <a:ea typeface="+mn-ea"/>
                          <a:cs typeface="Arial" panose="020B0604020202020204" pitchFamily="34" charset="0"/>
                        </a:rPr>
                        <a:t>laø</a:t>
                      </a:r>
                      <a:endParaRPr lang="vi-VN" sz="5300" b="0" kern="1200" dirty="0">
                        <a:solidFill>
                          <a:srgbClr val="2320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300" dirty="0">
                        <a:solidFill>
                          <a:srgbClr val="23202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300" dirty="0">
                        <a:solidFill>
                          <a:srgbClr val="23202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300" dirty="0">
                        <a:solidFill>
                          <a:srgbClr val="23202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300" dirty="0">
                        <a:solidFill>
                          <a:srgbClr val="23202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74388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5300" b="0" dirty="0" err="1" smtClean="0">
                          <a:solidFill>
                            <a:schemeClr val="tx1"/>
                          </a:solidFill>
                          <a:latin typeface="VNI-Avo" pitchFamily="2" charset="0"/>
                          <a:cs typeface="Arial" panose="020B0604020202020204" pitchFamily="34" charset="0"/>
                        </a:rPr>
                        <a:t>oâ</a:t>
                      </a:r>
                      <a:endParaRPr lang="vi-VN" sz="5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5300" b="0" kern="1200" dirty="0">
                        <a:solidFill>
                          <a:srgbClr val="232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rgbClr val="232021"/>
                          </a:solidFill>
                          <a:latin typeface="VNI-Avo" pitchFamily="2" charset="0"/>
                        </a:rPr>
                        <a:t>hoá</a:t>
                      </a:r>
                      <a:endParaRPr lang="vi-VN" sz="5300" dirty="0">
                        <a:solidFill>
                          <a:srgbClr val="23202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>
                          <a:solidFill>
                            <a:srgbClr val="232021"/>
                          </a:solidFill>
                          <a:latin typeface="VNI-Avo" pitchFamily="2" charset="0"/>
                        </a:rPr>
                        <a:t>hoä</a:t>
                      </a:r>
                      <a:endParaRPr lang="vi-VN" sz="5300">
                        <a:solidFill>
                          <a:srgbClr val="23202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>
                          <a:solidFill>
                            <a:srgbClr val="232021"/>
                          </a:solidFill>
                          <a:latin typeface="VNI-Avo" pitchFamily="2" charset="0"/>
                        </a:rPr>
                        <a:t>hoå</a:t>
                      </a:r>
                      <a:endParaRPr lang="vi-VN" sz="5300">
                        <a:solidFill>
                          <a:srgbClr val="23202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dirty="0" err="1">
                          <a:solidFill>
                            <a:srgbClr val="232021"/>
                          </a:solidFill>
                          <a:latin typeface="VNI-Avo" pitchFamily="2" charset="0"/>
                        </a:rPr>
                        <a:t>hoã</a:t>
                      </a:r>
                      <a:endParaRPr lang="vi-VN" sz="5300" dirty="0">
                        <a:solidFill>
                          <a:srgbClr val="232021"/>
                        </a:solidFill>
                      </a:endParaRPr>
                    </a:p>
                  </a:txBody>
                  <a:tcPr marL="173027" marR="173027" marT="86515" marB="86515" anchor="ctr">
                    <a:lnL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105538"/>
                  </a:ext>
                </a:extLst>
              </a:tr>
            </a:tbl>
          </a:graphicData>
        </a:graphic>
      </p:graphicFrame>
      <p:pic>
        <p:nvPicPr>
          <p:cNvPr id="21" name="kí hiệu sách - đọc">
            <a:extLst>
              <a:ext uri="{FF2B5EF4-FFF2-40B4-BE49-F238E27FC236}">
                <a16:creationId xmlns:a16="http://schemas.microsoft.com/office/drawing/2014/main" xmlns="" id="{307E9D58-94E7-4062-9571-70AAA4FF6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53" y="829340"/>
            <a:ext cx="524256" cy="515869"/>
          </a:xfrm>
          <a:prstGeom prst="rect">
            <a:avLst/>
          </a:prstGeom>
        </p:spPr>
      </p:pic>
      <p:sp>
        <p:nvSpPr>
          <p:cNvPr id="2" name="Tiếng Việt 1">
            <a:extLst>
              <a:ext uri="{FF2B5EF4-FFF2-40B4-BE49-F238E27FC236}">
                <a16:creationId xmlns:a16="http://schemas.microsoft.com/office/drawing/2014/main" xmlns="" id="{2359D1AA-B6E0-4181-B366-FCD5902A5480}"/>
              </a:ext>
            </a:extLst>
          </p:cNvPr>
          <p:cNvSpPr txBox="1"/>
          <p:nvPr/>
        </p:nvSpPr>
        <p:spPr>
          <a:xfrm>
            <a:off x="449737" y="100847"/>
            <a:ext cx="1567096" cy="415468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914150"/>
            <a:r>
              <a:rPr lang="en-US">
                <a:solidFill>
                  <a:prstClr val="white"/>
                </a:solidFill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vi-VN">
              <a:solidFill>
                <a:prstClr val="white"/>
              </a:solidFill>
              <a:latin typeface="Quicksand Mediu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BD48D80-8B34-4628-9579-E23573C1EB2E}"/>
              </a:ext>
            </a:extLst>
          </p:cNvPr>
          <p:cNvGrpSpPr/>
          <p:nvPr/>
        </p:nvGrpSpPr>
        <p:grpSpPr>
          <a:xfrm>
            <a:off x="2853963" y="2486399"/>
            <a:ext cx="8504135" cy="638732"/>
            <a:chOff x="2140456" y="1806431"/>
            <a:chExt cx="6378101" cy="47904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7C10013E-A76A-48A8-BA5E-731F2763C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456" y="1806431"/>
              <a:ext cx="339151" cy="29424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B780D80C-6992-43A5-9EF0-ACD251E07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68221" y="1806431"/>
              <a:ext cx="320231" cy="29424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91193869-68C2-4ED3-AA0F-B4701271B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432" y="1808761"/>
              <a:ext cx="332548" cy="32959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950A205E-E5B7-44BC-A2EF-E3FA5F2C9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536" t="62803" r="61224" b="21874"/>
            <a:stretch/>
          </p:blipFill>
          <p:spPr>
            <a:xfrm>
              <a:off x="5177066" y="1991234"/>
              <a:ext cx="320231" cy="29424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8D18BBF0-C6E3-4735-8FB6-9E2553D2B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7760" t="38938" r="29630" b="43899"/>
            <a:stretch/>
          </p:blipFill>
          <p:spPr>
            <a:xfrm>
              <a:off x="7922115" y="1852124"/>
              <a:ext cx="596442" cy="278219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B9FA487-E5C7-46B5-8014-DDC74362C226}"/>
              </a:ext>
            </a:extLst>
          </p:cNvPr>
          <p:cNvSpPr/>
          <p:nvPr/>
        </p:nvSpPr>
        <p:spPr>
          <a:xfrm>
            <a:off x="4269724" y="3492332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r>
              <a:rPr lang="en-US" sz="5300" dirty="0" err="1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laù</a:t>
            </a:r>
            <a:endParaRPr lang="vi-VN" sz="53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19D0872-8E87-4F02-8920-2341BFD8F5A6}"/>
              </a:ext>
            </a:extLst>
          </p:cNvPr>
          <p:cNvSpPr/>
          <p:nvPr/>
        </p:nvSpPr>
        <p:spPr>
          <a:xfrm>
            <a:off x="6252828" y="3492332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r>
              <a:rPr lang="en-US" sz="5900" dirty="0" err="1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laï</a:t>
            </a:r>
            <a:endParaRPr lang="vi-VN" sz="5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CA36354-2AA4-4167-A018-185F94F18361}"/>
              </a:ext>
            </a:extLst>
          </p:cNvPr>
          <p:cNvSpPr/>
          <p:nvPr/>
        </p:nvSpPr>
        <p:spPr>
          <a:xfrm>
            <a:off x="8326728" y="3381925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r>
              <a:rPr lang="en-US" sz="5300" dirty="0" err="1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laû</a:t>
            </a:r>
            <a:endParaRPr lang="vi-VN" sz="53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6DA9E84-7866-4D7D-9BD1-8881EA3186C9}"/>
              </a:ext>
            </a:extLst>
          </p:cNvPr>
          <p:cNvSpPr/>
          <p:nvPr/>
        </p:nvSpPr>
        <p:spPr>
          <a:xfrm>
            <a:off x="10198403" y="3482520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r>
              <a:rPr lang="en-US" sz="5300" dirty="0" err="1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laõ</a:t>
            </a:r>
            <a:endParaRPr lang="vi-VN" sz="53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CC2B536-C95A-4509-BC1F-90D8ABBA212B}"/>
              </a:ext>
            </a:extLst>
          </p:cNvPr>
          <p:cNvSpPr/>
          <p:nvPr/>
        </p:nvSpPr>
        <p:spPr>
          <a:xfrm>
            <a:off x="2286612" y="4737208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r>
              <a:rPr lang="en-US" sz="5900" dirty="0" err="1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hoà</a:t>
            </a:r>
            <a:endParaRPr lang="vi-VN" sz="5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91415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4099B6D-5E51-43C3-8219-9A96E85D8B39}"/>
              </a:ext>
            </a:extLst>
          </p:cNvPr>
          <p:cNvSpPr/>
          <p:nvPr/>
        </p:nvSpPr>
        <p:spPr>
          <a:xfrm>
            <a:off x="4269724" y="4666299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AC578B6-D306-4F22-99F0-11294DCC2099}"/>
              </a:ext>
            </a:extLst>
          </p:cNvPr>
          <p:cNvSpPr/>
          <p:nvPr/>
        </p:nvSpPr>
        <p:spPr>
          <a:xfrm>
            <a:off x="6252828" y="4684016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DF2FA92D-40CF-4B4D-9A3A-5773DF0F3280}"/>
              </a:ext>
            </a:extLst>
          </p:cNvPr>
          <p:cNvSpPr/>
          <p:nvPr/>
        </p:nvSpPr>
        <p:spPr>
          <a:xfrm>
            <a:off x="8235936" y="4684016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1B741DA9-EC36-455B-95DD-35D829F11688}"/>
              </a:ext>
            </a:extLst>
          </p:cNvPr>
          <p:cNvSpPr/>
          <p:nvPr/>
        </p:nvSpPr>
        <p:spPr>
          <a:xfrm>
            <a:off x="10260344" y="4672913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EDF25B-DEBB-4A65-BA46-E7CC9FCC84E2}"/>
              </a:ext>
            </a:extLst>
          </p:cNvPr>
          <p:cNvSpPr/>
          <p:nvPr/>
        </p:nvSpPr>
        <p:spPr>
          <a:xfrm>
            <a:off x="4269720" y="4763468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r>
              <a:rPr lang="en-US" sz="5900" dirty="0" err="1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hoá</a:t>
            </a:r>
            <a:endParaRPr lang="vi-VN" sz="5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91415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FCDB1A-D2C9-4923-8145-4EFD9D3905A2}"/>
              </a:ext>
            </a:extLst>
          </p:cNvPr>
          <p:cNvSpPr/>
          <p:nvPr/>
        </p:nvSpPr>
        <p:spPr>
          <a:xfrm>
            <a:off x="6167828" y="4741997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r>
              <a:rPr lang="en-US" sz="5900" dirty="0" err="1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hoä</a:t>
            </a:r>
            <a:endParaRPr lang="vi-VN" sz="5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91415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083504-FCD4-4580-B8AF-B1E1E6EBFE7C}"/>
              </a:ext>
            </a:extLst>
          </p:cNvPr>
          <p:cNvSpPr/>
          <p:nvPr/>
        </p:nvSpPr>
        <p:spPr>
          <a:xfrm>
            <a:off x="8150936" y="4750856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r>
              <a:rPr lang="en-US" sz="5900" dirty="0" err="1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hoå</a:t>
            </a:r>
            <a:endParaRPr lang="vi-VN" sz="5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91415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2B3DFA-ED87-4AC3-8EDB-F24941F9F6A0}"/>
              </a:ext>
            </a:extLst>
          </p:cNvPr>
          <p:cNvSpPr/>
          <p:nvPr/>
        </p:nvSpPr>
        <p:spPr>
          <a:xfrm>
            <a:off x="10297500" y="4763468"/>
            <a:ext cx="1669453" cy="914400"/>
          </a:xfrm>
          <a:prstGeom prst="rect">
            <a:avLst/>
          </a:prstGeom>
          <a:solidFill>
            <a:srgbClr val="C0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914150"/>
            <a:r>
              <a:rPr lang="en-US" sz="5900" dirty="0" err="1">
                <a:solidFill>
                  <a:prstClr val="black"/>
                </a:solidFill>
                <a:latin typeface="VNI-Avo" pitchFamily="2" charset="0"/>
                <a:cs typeface="Arial" panose="020B0604020202020204" pitchFamily="34" charset="0"/>
              </a:rPr>
              <a:t>hoã</a:t>
            </a:r>
            <a:endParaRPr lang="vi-VN" sz="5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91415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14143E-20FF-4F57-A984-03C3788A12B0}"/>
              </a:ext>
            </a:extLst>
          </p:cNvPr>
          <p:cNvSpPr txBox="1"/>
          <p:nvPr/>
        </p:nvSpPr>
        <p:spPr>
          <a:xfrm>
            <a:off x="449745" y="100842"/>
            <a:ext cx="1193558" cy="415478"/>
          </a:xfrm>
          <a:prstGeom prst="rect">
            <a:avLst/>
          </a:prstGeom>
          <a:noFill/>
        </p:spPr>
        <p:txBody>
          <a:bodyPr wrap="none" lIns="121901" tIns="60950" rIns="121901" bIns="60950" rtlCol="0">
            <a:spAutoFit/>
          </a:bodyPr>
          <a:lstStyle/>
          <a:p>
            <a:pPr defTabSz="914241"/>
            <a:r>
              <a:rPr lang="en-US">
                <a:solidFill>
                  <a:prstClr val="white"/>
                </a:solidFill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vi-VN">
              <a:solidFill>
                <a:prstClr val="white"/>
              </a:solidFill>
              <a:latin typeface="Quicksand Mediu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253D3AE-E21D-4E04-83FD-A6C1A98199D4}"/>
              </a:ext>
            </a:extLst>
          </p:cNvPr>
          <p:cNvGrpSpPr/>
          <p:nvPr/>
        </p:nvGrpSpPr>
        <p:grpSpPr>
          <a:xfrm>
            <a:off x="2300749" y="1345213"/>
            <a:ext cx="7270955" cy="3358279"/>
            <a:chOff x="1566714" y="1858315"/>
            <a:chExt cx="4535424" cy="1911709"/>
          </a:xfrm>
        </p:grpSpPr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xmlns="" id="{316226D7-9B7F-4D16-A94A-59C8D565A989}"/>
                </a:ext>
              </a:extLst>
            </p:cNvPr>
            <p:cNvSpPr/>
            <p:nvPr/>
          </p:nvSpPr>
          <p:spPr>
            <a:xfrm>
              <a:off x="1594146" y="1879343"/>
              <a:ext cx="4480560" cy="1890681"/>
            </a:xfrm>
            <a:prstGeom prst="roundRect">
              <a:avLst>
                <a:gd name="adj" fmla="val 16943"/>
              </a:avLst>
            </a:prstGeom>
            <a:solidFill>
              <a:srgbClr val="D2E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1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00142E3-6449-46B6-9D6C-47BD72F5C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6714" y="1858315"/>
              <a:ext cx="4535424" cy="191170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9A70E27-F849-4895-963A-5C067F3A18BA}"/>
                </a:ext>
              </a:extLst>
            </p:cNvPr>
            <p:cNvSpPr txBox="1"/>
            <p:nvPr/>
          </p:nvSpPr>
          <p:spPr>
            <a:xfrm>
              <a:off x="1713869" y="2139714"/>
              <a:ext cx="4360837" cy="1497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1">
                <a:lnSpc>
                  <a:spcPct val="150000"/>
                </a:lnSpc>
              </a:pP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Chôï</a:t>
              </a:r>
              <a:r>
                <a:rPr lang="en-US" sz="5500" dirty="0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ôû</a:t>
              </a:r>
              <a:r>
                <a:rPr lang="en-US" sz="5500" dirty="0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keà</a:t>
              </a:r>
              <a:r>
                <a:rPr lang="en-US" sz="5500" dirty="0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bôø</a:t>
              </a:r>
              <a:r>
                <a:rPr lang="en-US" sz="5500" dirty="0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ñeâ</a:t>
              </a:r>
              <a:r>
                <a:rPr lang="en-US" sz="5500" dirty="0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defTabSz="914241">
                <a:lnSpc>
                  <a:spcPct val="150000"/>
                </a:lnSpc>
              </a:pP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Chôï</a:t>
              </a:r>
              <a:r>
                <a:rPr lang="en-US" sz="5500" dirty="0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coù</a:t>
              </a:r>
              <a:r>
                <a:rPr lang="en-US" sz="5500" dirty="0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heï</a:t>
              </a:r>
              <a:r>
                <a:rPr lang="en-US" sz="5500" dirty="0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kheá</a:t>
              </a:r>
              <a:r>
                <a:rPr lang="en-US" sz="5500" dirty="0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5500" dirty="0" err="1">
                  <a:solidFill>
                    <a:prstClr val="black"/>
                  </a:solidFill>
                  <a:latin typeface="VNI-Avo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leâ</a:t>
              </a:r>
              <a:endParaRPr lang="en-US" sz="5500" dirty="0">
                <a:solidFill>
                  <a:prstClr val="black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" name="kí hiệu sách - đọc">
            <a:extLst>
              <a:ext uri="{FF2B5EF4-FFF2-40B4-BE49-F238E27FC236}">
                <a16:creationId xmlns:a16="http://schemas.microsoft.com/office/drawing/2014/main" xmlns="" id="{8BA09E7A-F9DA-449C-85A9-9A916AAF1A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53" y="829340"/>
            <a:ext cx="524256" cy="5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sách - viết">
            <a:extLst>
              <a:ext uri="{FF2B5EF4-FFF2-40B4-BE49-F238E27FC236}">
                <a16:creationId xmlns="" xmlns:a16="http://schemas.microsoft.com/office/drawing/2014/main" id="{21F4573C-36C7-4547-9EDE-BE1CED541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34" y="221155"/>
            <a:ext cx="1069471" cy="1463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24E3FC-BB84-4C5E-85F2-4A1748133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9605" y="1684196"/>
            <a:ext cx="7822899" cy="36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李旭科漫画体v1.0"/>
        <a:ea typeface="李旭科漫画体v1.0"/>
        <a:cs typeface=""/>
      </a:majorFont>
      <a:minorFont>
        <a:latin typeface="李旭科漫画体v1.0"/>
        <a:ea typeface="李旭科漫画体v1.0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224</Words>
  <Application>Microsoft Office PowerPoint</Application>
  <PresentationFormat>Custom</PresentationFormat>
  <Paragraphs>108</Paragraphs>
  <Slides>16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Office Theme</vt:lpstr>
      <vt:lpstr>Aumerle template</vt:lpstr>
      <vt:lpstr>Office 主题</vt:lpstr>
      <vt:lpstr>1_Office Theme</vt:lpstr>
      <vt:lpstr>2_Office Theme</vt:lpstr>
      <vt:lpstr>3_Office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Tin Hoc</dc:creator>
  <cp:lastModifiedBy>Admin</cp:lastModifiedBy>
  <cp:revision>57</cp:revision>
  <dcterms:created xsi:type="dcterms:W3CDTF">2021-05-28T08:34:37Z</dcterms:created>
  <dcterms:modified xsi:type="dcterms:W3CDTF">2021-10-05T11:07:38Z</dcterms:modified>
</cp:coreProperties>
</file>